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docProps/custom.xml" ContentType="application/vnd.openxmlformats-officedocument.custom-properties+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colors5.xml" ContentType="application/vnd.openxmlformats-officedocument.drawingml.diagramColors+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ppt/diagrams/drawing5.xml" ContentType="application/vnd.ms-office.drawingml.diagramDrawing+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layout2.xml" ContentType="application/vnd.openxmlformats-officedocument.drawingml.diagramLayout+xml"/>
  <Override PartName="/ppt/diagrams/data5.xml" ContentType="application/vnd.openxmlformats-officedocument.drawingml.diagramData+xml"/>
  <Override PartName="/ppt/notesSlides/notesSlide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4" r:id="rId2"/>
  </p:sldMasterIdLst>
  <p:notesMasterIdLst>
    <p:notesMasterId r:id="rId23"/>
  </p:notesMasterIdLst>
  <p:handoutMasterIdLst>
    <p:handoutMasterId r:id="rId24"/>
  </p:handoutMasterIdLst>
  <p:sldIdLst>
    <p:sldId id="256" r:id="rId3"/>
    <p:sldId id="282" r:id="rId4"/>
    <p:sldId id="283" r:id="rId5"/>
    <p:sldId id="292" r:id="rId6"/>
    <p:sldId id="286" r:id="rId7"/>
    <p:sldId id="293" r:id="rId8"/>
    <p:sldId id="289" r:id="rId9"/>
    <p:sldId id="258" r:id="rId10"/>
    <p:sldId id="291" r:id="rId11"/>
    <p:sldId id="273" r:id="rId12"/>
    <p:sldId id="260" r:id="rId13"/>
    <p:sldId id="269" r:id="rId14"/>
    <p:sldId id="270" r:id="rId15"/>
    <p:sldId id="275" r:id="rId16"/>
    <p:sldId id="271" r:id="rId17"/>
    <p:sldId id="261" r:id="rId18"/>
    <p:sldId id="277" r:id="rId19"/>
    <p:sldId id="272" r:id="rId20"/>
    <p:sldId id="278" r:id="rId21"/>
    <p:sldId id="279"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ADA7A"/>
    <a:srgbClr val="FDF1D7"/>
  </p:clrMru>
</p:presentationPr>
</file>

<file path=ppt/tableStyles.xml><?xml version="1.0" encoding="utf-8"?>
<a:tblStyleLst xmlns:a="http://schemas.openxmlformats.org/drawingml/2006/main" def="{B301B821-A1FF-4177-AEE7-76D212191A09}"/>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615" autoAdjust="0"/>
    <p:restoredTop sz="86324" autoAdjust="0"/>
  </p:normalViewPr>
  <p:slideViewPr>
    <p:cSldViewPr>
      <p:cViewPr>
        <p:scale>
          <a:sx n="70" d="100"/>
          <a:sy n="70" d="100"/>
        </p:scale>
        <p:origin x="-1140" y="60"/>
      </p:cViewPr>
      <p:guideLst>
        <p:guide orient="horz" pos="2160"/>
        <p:guide pos="2880"/>
      </p:guideLst>
    </p:cSldViewPr>
  </p:slideViewPr>
  <p:outlineViewPr>
    <p:cViewPr>
      <p:scale>
        <a:sx n="1" d="1"/>
        <a:sy n="1" d="1"/>
      </p:scale>
      <p:origin x="0" y="9204"/>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FEA9D7E-85B1-45DB-91C0-70429744D23C}" type="doc">
      <dgm:prSet loTypeId="urn:microsoft.com/office/officeart/2005/8/layout/vList3#2" loCatId="process" qsTypeId="urn:microsoft.com/office/officeart/2005/8/quickstyle/simple2#16" qsCatId="simple" csTypeId="urn:microsoft.com/office/officeart/2005/8/colors/accent3_5" csCatId="accent3" phldr="1"/>
      <dgm:spPr/>
      <dgm:t>
        <a:bodyPr/>
        <a:lstStyle/>
        <a:p>
          <a:endParaRPr lang="en-US"/>
        </a:p>
      </dgm:t>
    </dgm:pt>
    <dgm:pt modelId="{6E97D948-07D9-44D4-ADBF-AB60D0B5E9CA}">
      <dgm:prSet phldrT="[Text]" custT="1"/>
      <dgm:spPr/>
      <dgm:t>
        <a:bodyPr/>
        <a:lstStyle/>
        <a:p>
          <a:pPr algn="just"/>
          <a:r>
            <a:rPr lang="ro-RO" sz="2000" b="1" dirty="0" smtClean="0">
              <a:latin typeface="Arial" panose="020B0604020202020204" pitchFamily="34" charset="0"/>
              <a:cs typeface="Arial" panose="020B0604020202020204" pitchFamily="34" charset="0"/>
            </a:rPr>
            <a:t>	Elevii lasă totul pe seama fișierului ppt, stau cu ochii pe ecranul de proiecție și citesc rând cu rând textul scris, fără intonație, fără nicio inflexiune a vocii care să evidențieze ideile principale;</a:t>
          </a:r>
          <a:endParaRPr lang="en-US" sz="2000" b="1"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gm:t>
    </dgm:pt>
    <dgm:pt modelId="{C27A3327-E609-4BC6-9B43-AC685AA9C5F2}" type="parTrans" cxnId="{3A6FDD47-935B-4F30-8BFF-2012FA92E829}">
      <dgm:prSet/>
      <dgm:spPr/>
      <dgm:t>
        <a:bodyPr/>
        <a:lstStyle/>
        <a:p>
          <a:endParaRPr lang="ro-RO"/>
        </a:p>
      </dgm:t>
    </dgm:pt>
    <dgm:pt modelId="{C6545898-D05F-44EF-8128-C518A2B53EEF}" type="sibTrans" cxnId="{3A6FDD47-935B-4F30-8BFF-2012FA92E829}">
      <dgm:prSet/>
      <dgm:spPr/>
      <dgm:t>
        <a:bodyPr/>
        <a:lstStyle/>
        <a:p>
          <a:endParaRPr lang="ro-RO"/>
        </a:p>
      </dgm:t>
    </dgm:pt>
    <dgm:pt modelId="{A54CFAA4-E94C-4DA4-96FB-B0BDE19FFBE8}">
      <dgm:prSet phldrT="[Text]" custT="1"/>
      <dgm:spPr/>
      <dgm:t>
        <a:bodyPr/>
        <a:lstStyle/>
        <a:p>
          <a:pPr algn="just"/>
          <a:r>
            <a:rPr lang="ro-RO" sz="2000" b="1" dirty="0" smtClean="0">
              <a:latin typeface="Arial" panose="020B0604020202020204" pitchFamily="34" charset="0"/>
              <a:cs typeface="Arial" panose="020B0604020202020204" pitchFamily="34" charset="0"/>
            </a:rPr>
            <a:t>	Elevii nu sunt capabili să selecteze ideile principale, folosesc fraze lungi și fără semnele de punctuație adecvate, vorbesc prea  încet sau prea rar și nu se fac înțeleși;</a:t>
          </a:r>
          <a:endParaRPr lang="en-US" sz="2000" b="1"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gm:t>
    </dgm:pt>
    <dgm:pt modelId="{FFB9F184-7F1D-45F2-BAE6-0089D652CFD4}" type="parTrans" cxnId="{CE91270E-1886-4821-AC83-400C7D163024}">
      <dgm:prSet/>
      <dgm:spPr/>
      <dgm:t>
        <a:bodyPr/>
        <a:lstStyle/>
        <a:p>
          <a:endParaRPr lang="ro-RO"/>
        </a:p>
      </dgm:t>
    </dgm:pt>
    <dgm:pt modelId="{B458CE11-1C90-49AD-B398-6BA7E5BEDA4C}" type="sibTrans" cxnId="{CE91270E-1886-4821-AC83-400C7D163024}">
      <dgm:prSet/>
      <dgm:spPr/>
      <dgm:t>
        <a:bodyPr/>
        <a:lstStyle/>
        <a:p>
          <a:endParaRPr lang="ro-RO"/>
        </a:p>
      </dgm:t>
    </dgm:pt>
    <dgm:pt modelId="{5ED80EEF-4FA3-44B9-8108-A3D73BAB84B4}">
      <dgm:prSet phldrT="[Text]" custT="1"/>
      <dgm:spPr>
        <a:solidFill>
          <a:schemeClr val="accent3">
            <a:alpha val="50000"/>
          </a:schemeClr>
        </a:solidFill>
      </dgm:spPr>
      <dgm:t>
        <a:bodyPr/>
        <a:lstStyle/>
        <a:p>
          <a:pPr algn="just"/>
          <a:r>
            <a:rPr lang="ro-RO" sz="2000" b="1" dirty="0" smtClean="0">
              <a:latin typeface="Arial" panose="020B0604020202020204" pitchFamily="34" charset="0"/>
              <a:cs typeface="Arial" panose="020B0604020202020204" pitchFamily="34" charset="0"/>
            </a:rPr>
            <a:t>	Elevii sunt, uneori,  sufocați de emoție, se repetă, pierd șirul ideilor, se blochează;</a:t>
          </a:r>
          <a:endParaRPr lang="en-US" sz="2000" b="1"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gm:t>
    </dgm:pt>
    <dgm:pt modelId="{1086319B-958D-4D7F-93C9-61A678BF2FA8}" type="parTrans" cxnId="{A192E070-497C-4FCB-851E-20C2E1872DE5}">
      <dgm:prSet/>
      <dgm:spPr/>
      <dgm:t>
        <a:bodyPr/>
        <a:lstStyle/>
        <a:p>
          <a:endParaRPr lang="ro-RO"/>
        </a:p>
      </dgm:t>
    </dgm:pt>
    <dgm:pt modelId="{07E0336E-255C-40F4-8FF6-6B6337F050C7}" type="sibTrans" cxnId="{A192E070-497C-4FCB-851E-20C2E1872DE5}">
      <dgm:prSet/>
      <dgm:spPr/>
      <dgm:t>
        <a:bodyPr/>
        <a:lstStyle/>
        <a:p>
          <a:endParaRPr lang="ro-RO"/>
        </a:p>
      </dgm:t>
    </dgm:pt>
    <dgm:pt modelId="{7799DC94-3F37-442F-B173-155D709E4B16}" type="pres">
      <dgm:prSet presAssocID="{6FEA9D7E-85B1-45DB-91C0-70429744D23C}" presName="Name0" presStyleCnt="0">
        <dgm:presLayoutVars>
          <dgm:dir/>
        </dgm:presLayoutVars>
      </dgm:prSet>
      <dgm:spPr/>
      <dgm:t>
        <a:bodyPr/>
        <a:lstStyle/>
        <a:p>
          <a:endParaRPr lang="en-US"/>
        </a:p>
      </dgm:t>
    </dgm:pt>
    <dgm:pt modelId="{BC3B736C-D2AA-4101-9ECE-6232DE6E00E1}" type="pres">
      <dgm:prSet presAssocID="{6E97D948-07D9-44D4-ADBF-AB60D0B5E9CA}" presName="composite" presStyleCnt="0"/>
      <dgm:spPr/>
    </dgm:pt>
    <dgm:pt modelId="{85FC09C1-F5A8-48CE-A79A-7DF7DA8A91CC}" type="pres">
      <dgm:prSet presAssocID="{6E97D948-07D9-44D4-ADBF-AB60D0B5E9CA}" presName="imgShp" presStyleLbl="fgImgPlace1" presStyleIdx="0" presStyleCnt="3" custScaleX="59236" custScaleY="62667" custLinFactNeighborX="-90147" custLinFactNeighborY="8733"/>
      <dgm:spPr/>
      <dgm:t>
        <a:bodyPr/>
        <a:lstStyle/>
        <a:p>
          <a:endParaRPr lang="ro-RO"/>
        </a:p>
      </dgm:t>
    </dgm:pt>
    <dgm:pt modelId="{EA31B26A-DE4D-47F0-A1D9-A0BB98B2C43D}" type="pres">
      <dgm:prSet presAssocID="{6E97D948-07D9-44D4-ADBF-AB60D0B5E9CA}" presName="txShp" presStyleLbl="node1" presStyleIdx="0" presStyleCnt="3" custScaleX="136060" custScaleY="117594" custLinFactNeighborX="11949" custLinFactNeighborY="12179">
        <dgm:presLayoutVars>
          <dgm:bulletEnabled val="1"/>
        </dgm:presLayoutVars>
      </dgm:prSet>
      <dgm:spPr/>
      <dgm:t>
        <a:bodyPr/>
        <a:lstStyle/>
        <a:p>
          <a:endParaRPr lang="en-US"/>
        </a:p>
      </dgm:t>
    </dgm:pt>
    <dgm:pt modelId="{1F91F140-1017-44A5-AE1A-F554E8805CFA}" type="pres">
      <dgm:prSet presAssocID="{C6545898-D05F-44EF-8128-C518A2B53EEF}" presName="spacing" presStyleCnt="0"/>
      <dgm:spPr/>
    </dgm:pt>
    <dgm:pt modelId="{23F874D7-16C5-4EEA-8E16-79C735B4E4E1}" type="pres">
      <dgm:prSet presAssocID="{A54CFAA4-E94C-4DA4-96FB-B0BDE19FFBE8}" presName="composite" presStyleCnt="0"/>
      <dgm:spPr/>
    </dgm:pt>
    <dgm:pt modelId="{0CC77CC7-06E1-4509-BCB8-967BBC24F776}" type="pres">
      <dgm:prSet presAssocID="{A54CFAA4-E94C-4DA4-96FB-B0BDE19FFBE8}" presName="imgShp" presStyleLbl="fgImgPlace1" presStyleIdx="1" presStyleCnt="3" custScaleX="65252" custScaleY="62775" custLinFactNeighborX="-87139" custLinFactNeighborY="-6502"/>
      <dgm:spPr/>
    </dgm:pt>
    <dgm:pt modelId="{623F5DBF-5DAC-4039-9A1C-4D0F8261FCBB}" type="pres">
      <dgm:prSet presAssocID="{A54CFAA4-E94C-4DA4-96FB-B0BDE19FFBE8}" presName="txShp" presStyleLbl="node1" presStyleIdx="1" presStyleCnt="3" custScaleX="134950" custLinFactNeighborX="12699" custLinFactNeighborY="1956">
        <dgm:presLayoutVars>
          <dgm:bulletEnabled val="1"/>
        </dgm:presLayoutVars>
      </dgm:prSet>
      <dgm:spPr/>
      <dgm:t>
        <a:bodyPr/>
        <a:lstStyle/>
        <a:p>
          <a:endParaRPr lang="en-US"/>
        </a:p>
      </dgm:t>
    </dgm:pt>
    <dgm:pt modelId="{8E0E380A-31F2-4487-A093-9BB3C41DBC0B}" type="pres">
      <dgm:prSet presAssocID="{B458CE11-1C90-49AD-B398-6BA7E5BEDA4C}" presName="spacing" presStyleCnt="0"/>
      <dgm:spPr/>
    </dgm:pt>
    <dgm:pt modelId="{984A7B51-DDBE-4C29-96C8-8388E747FBEA}" type="pres">
      <dgm:prSet presAssocID="{5ED80EEF-4FA3-44B9-8108-A3D73BAB84B4}" presName="composite" presStyleCnt="0"/>
      <dgm:spPr/>
    </dgm:pt>
    <dgm:pt modelId="{742821AC-200B-48B9-BDC3-259AF356565E}" type="pres">
      <dgm:prSet presAssocID="{5ED80EEF-4FA3-44B9-8108-A3D73BAB84B4}" presName="imgShp" presStyleLbl="fgImgPlace1" presStyleIdx="2" presStyleCnt="3" custScaleX="64647" custScaleY="62543" custLinFactNeighborX="-86041" custLinFactNeighborY="-10146"/>
      <dgm:spPr/>
    </dgm:pt>
    <dgm:pt modelId="{8D650AD2-DF78-4808-B361-6DB15F4A3B1C}" type="pres">
      <dgm:prSet presAssocID="{5ED80EEF-4FA3-44B9-8108-A3D73BAB84B4}" presName="txShp" presStyleLbl="node1" presStyleIdx="2" presStyleCnt="3" custScaleX="134112" custLinFactNeighborX="10890" custLinFactNeighborY="-13372">
        <dgm:presLayoutVars>
          <dgm:bulletEnabled val="1"/>
        </dgm:presLayoutVars>
      </dgm:prSet>
      <dgm:spPr/>
      <dgm:t>
        <a:bodyPr/>
        <a:lstStyle/>
        <a:p>
          <a:endParaRPr lang="en-US"/>
        </a:p>
      </dgm:t>
    </dgm:pt>
  </dgm:ptLst>
  <dgm:cxnLst>
    <dgm:cxn modelId="{A192E070-497C-4FCB-851E-20C2E1872DE5}" srcId="{6FEA9D7E-85B1-45DB-91C0-70429744D23C}" destId="{5ED80EEF-4FA3-44B9-8108-A3D73BAB84B4}" srcOrd="2" destOrd="0" parTransId="{1086319B-958D-4D7F-93C9-61A678BF2FA8}" sibTransId="{07E0336E-255C-40F4-8FF6-6B6337F050C7}"/>
    <dgm:cxn modelId="{CE91270E-1886-4821-AC83-400C7D163024}" srcId="{6FEA9D7E-85B1-45DB-91C0-70429744D23C}" destId="{A54CFAA4-E94C-4DA4-96FB-B0BDE19FFBE8}" srcOrd="1" destOrd="0" parTransId="{FFB9F184-7F1D-45F2-BAE6-0089D652CFD4}" sibTransId="{B458CE11-1C90-49AD-B398-6BA7E5BEDA4C}"/>
    <dgm:cxn modelId="{550E2DBC-53C1-4204-8318-BD3D6C9C020B}" type="presOf" srcId="{6FEA9D7E-85B1-45DB-91C0-70429744D23C}" destId="{7799DC94-3F37-442F-B173-155D709E4B16}" srcOrd="0" destOrd="0" presId="urn:microsoft.com/office/officeart/2005/8/layout/vList3#2"/>
    <dgm:cxn modelId="{796F1AF1-E573-479F-A0F2-D36274DC13C7}" type="presOf" srcId="{6E97D948-07D9-44D4-ADBF-AB60D0B5E9CA}" destId="{EA31B26A-DE4D-47F0-A1D9-A0BB98B2C43D}" srcOrd="0" destOrd="0" presId="urn:microsoft.com/office/officeart/2005/8/layout/vList3#2"/>
    <dgm:cxn modelId="{3A6FDD47-935B-4F30-8BFF-2012FA92E829}" srcId="{6FEA9D7E-85B1-45DB-91C0-70429744D23C}" destId="{6E97D948-07D9-44D4-ADBF-AB60D0B5E9CA}" srcOrd="0" destOrd="0" parTransId="{C27A3327-E609-4BC6-9B43-AC685AA9C5F2}" sibTransId="{C6545898-D05F-44EF-8128-C518A2B53EEF}"/>
    <dgm:cxn modelId="{FA7B51AF-4B94-448B-B142-BB162EFE4C9C}" type="presOf" srcId="{5ED80EEF-4FA3-44B9-8108-A3D73BAB84B4}" destId="{8D650AD2-DF78-4808-B361-6DB15F4A3B1C}" srcOrd="0" destOrd="0" presId="urn:microsoft.com/office/officeart/2005/8/layout/vList3#2"/>
    <dgm:cxn modelId="{4FBA1343-9770-4E7C-B919-C3DE7C9C007B}" type="presOf" srcId="{A54CFAA4-E94C-4DA4-96FB-B0BDE19FFBE8}" destId="{623F5DBF-5DAC-4039-9A1C-4D0F8261FCBB}" srcOrd="0" destOrd="0" presId="urn:microsoft.com/office/officeart/2005/8/layout/vList3#2"/>
    <dgm:cxn modelId="{8487103C-47A2-4AA0-893B-E1C91CDE83C2}" type="presParOf" srcId="{7799DC94-3F37-442F-B173-155D709E4B16}" destId="{BC3B736C-D2AA-4101-9ECE-6232DE6E00E1}" srcOrd="0" destOrd="0" presId="urn:microsoft.com/office/officeart/2005/8/layout/vList3#2"/>
    <dgm:cxn modelId="{C211D2BD-7F2D-4E4A-9B03-FF61C0A2FFAA}" type="presParOf" srcId="{BC3B736C-D2AA-4101-9ECE-6232DE6E00E1}" destId="{85FC09C1-F5A8-48CE-A79A-7DF7DA8A91CC}" srcOrd="0" destOrd="0" presId="urn:microsoft.com/office/officeart/2005/8/layout/vList3#2"/>
    <dgm:cxn modelId="{A8FC3F5A-7D4F-4E37-8FD8-FEC52520932D}" type="presParOf" srcId="{BC3B736C-D2AA-4101-9ECE-6232DE6E00E1}" destId="{EA31B26A-DE4D-47F0-A1D9-A0BB98B2C43D}" srcOrd="1" destOrd="0" presId="urn:microsoft.com/office/officeart/2005/8/layout/vList3#2"/>
    <dgm:cxn modelId="{3951B193-8294-47E7-B504-44971BE0C327}" type="presParOf" srcId="{7799DC94-3F37-442F-B173-155D709E4B16}" destId="{1F91F140-1017-44A5-AE1A-F554E8805CFA}" srcOrd="1" destOrd="0" presId="urn:microsoft.com/office/officeart/2005/8/layout/vList3#2"/>
    <dgm:cxn modelId="{007AD05B-9346-456B-998B-28FA63A6FF45}" type="presParOf" srcId="{7799DC94-3F37-442F-B173-155D709E4B16}" destId="{23F874D7-16C5-4EEA-8E16-79C735B4E4E1}" srcOrd="2" destOrd="0" presId="urn:microsoft.com/office/officeart/2005/8/layout/vList3#2"/>
    <dgm:cxn modelId="{786637A7-51DA-4768-BC88-4D8B9C3CECD1}" type="presParOf" srcId="{23F874D7-16C5-4EEA-8E16-79C735B4E4E1}" destId="{0CC77CC7-06E1-4509-BCB8-967BBC24F776}" srcOrd="0" destOrd="0" presId="urn:microsoft.com/office/officeart/2005/8/layout/vList3#2"/>
    <dgm:cxn modelId="{AC912DA5-9865-4FEE-9452-6AA09007503E}" type="presParOf" srcId="{23F874D7-16C5-4EEA-8E16-79C735B4E4E1}" destId="{623F5DBF-5DAC-4039-9A1C-4D0F8261FCBB}" srcOrd="1" destOrd="0" presId="urn:microsoft.com/office/officeart/2005/8/layout/vList3#2"/>
    <dgm:cxn modelId="{C3817A56-1F1D-400B-BDD5-335155B1C476}" type="presParOf" srcId="{7799DC94-3F37-442F-B173-155D709E4B16}" destId="{8E0E380A-31F2-4487-A093-9BB3C41DBC0B}" srcOrd="3" destOrd="0" presId="urn:microsoft.com/office/officeart/2005/8/layout/vList3#2"/>
    <dgm:cxn modelId="{5C0D523E-9FDC-41A2-A42E-AEDF7EDBA388}" type="presParOf" srcId="{7799DC94-3F37-442F-B173-155D709E4B16}" destId="{984A7B51-DDBE-4C29-96C8-8388E747FBEA}" srcOrd="4" destOrd="0" presId="urn:microsoft.com/office/officeart/2005/8/layout/vList3#2"/>
    <dgm:cxn modelId="{F5CB8E71-73F8-4A04-AB05-81317A0E75C5}" type="presParOf" srcId="{984A7B51-DDBE-4C29-96C8-8388E747FBEA}" destId="{742821AC-200B-48B9-BDC3-259AF356565E}" srcOrd="0" destOrd="0" presId="urn:microsoft.com/office/officeart/2005/8/layout/vList3#2"/>
    <dgm:cxn modelId="{B89175E9-F7B5-44C0-AEC0-2C12C25EE205}" type="presParOf" srcId="{984A7B51-DDBE-4C29-96C8-8388E747FBEA}" destId="{8D650AD2-DF78-4808-B361-6DB15F4A3B1C}" srcOrd="1" destOrd="0" presId="urn:microsoft.com/office/officeart/2005/8/layout/vList3#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FEA9D7E-85B1-45DB-91C0-70429744D23C}" type="doc">
      <dgm:prSet loTypeId="urn:microsoft.com/office/officeart/2005/8/layout/vList3#2" loCatId="process" qsTypeId="urn:microsoft.com/office/officeart/2005/8/quickstyle/simple2#16" qsCatId="simple" csTypeId="urn:microsoft.com/office/officeart/2005/8/colors/accent3_5" csCatId="accent3" phldr="1"/>
      <dgm:spPr/>
      <dgm:t>
        <a:bodyPr/>
        <a:lstStyle/>
        <a:p>
          <a:endParaRPr lang="en-US"/>
        </a:p>
      </dgm:t>
    </dgm:pt>
    <dgm:pt modelId="{6E97D948-07D9-44D4-ADBF-AB60D0B5E9CA}">
      <dgm:prSet phldrT="[Text]" custT="1"/>
      <dgm:spPr/>
      <dgm:t>
        <a:bodyPr/>
        <a:lstStyle/>
        <a:p>
          <a:pPr algn="just"/>
          <a:r>
            <a:rPr lang="ro-RO" sz="1800" b="1" dirty="0" smtClean="0">
              <a:latin typeface="Arial" panose="020B0604020202020204" pitchFamily="34" charset="0"/>
              <a:cs typeface="Arial" panose="020B0604020202020204" pitchFamily="34" charset="0"/>
            </a:rPr>
            <a:t>	Elevii nu privesc nici către membrii </a:t>
          </a:r>
          <a:r>
            <a:rPr lang="en-US" sz="1800" b="1" dirty="0" err="1" smtClean="0">
              <a:latin typeface="Arial" panose="020B0604020202020204" pitchFamily="34" charset="0"/>
              <a:cs typeface="Arial" panose="020B0604020202020204" pitchFamily="34" charset="0"/>
            </a:rPr>
            <a:t>unei</a:t>
          </a:r>
          <a:r>
            <a:rPr lang="en-US" sz="1800" b="1" dirty="0" smtClean="0">
              <a:latin typeface="Arial" panose="020B0604020202020204" pitchFamily="34" charset="0"/>
              <a:cs typeface="Arial" panose="020B0604020202020204" pitchFamily="34" charset="0"/>
            </a:rPr>
            <a:t> </a:t>
          </a:r>
          <a:r>
            <a:rPr lang="en-US" sz="1800" b="1" dirty="0" err="1" smtClean="0">
              <a:latin typeface="Arial" panose="020B0604020202020204" pitchFamily="34" charset="0"/>
              <a:cs typeface="Arial" panose="020B0604020202020204" pitchFamily="34" charset="0"/>
            </a:rPr>
            <a:t>eventuale</a:t>
          </a:r>
          <a:r>
            <a:rPr lang="en-US" sz="1800" b="1" dirty="0" smtClean="0">
              <a:latin typeface="Arial" panose="020B0604020202020204" pitchFamily="34" charset="0"/>
              <a:cs typeface="Arial" panose="020B0604020202020204" pitchFamily="34" charset="0"/>
            </a:rPr>
            <a:t> </a:t>
          </a:r>
          <a:r>
            <a:rPr lang="ro-RO" sz="1800" b="1" dirty="0" smtClean="0">
              <a:latin typeface="Arial" panose="020B0604020202020204" pitchFamily="34" charset="0"/>
              <a:cs typeface="Arial" panose="020B0604020202020204" pitchFamily="34" charset="0"/>
            </a:rPr>
            <a:t>comisii, nici către colegii lor ci doar la ecran și eventual la mine care le cunosc lucrarea și fac presupunerea că este suficient acest lucru;</a:t>
          </a:r>
          <a:endParaRPr lang="en-US" sz="1800" b="1"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gm:t>
    </dgm:pt>
    <dgm:pt modelId="{C27A3327-E609-4BC6-9B43-AC685AA9C5F2}" type="parTrans" cxnId="{3A6FDD47-935B-4F30-8BFF-2012FA92E829}">
      <dgm:prSet/>
      <dgm:spPr/>
      <dgm:t>
        <a:bodyPr/>
        <a:lstStyle/>
        <a:p>
          <a:endParaRPr lang="ro-RO"/>
        </a:p>
      </dgm:t>
    </dgm:pt>
    <dgm:pt modelId="{C6545898-D05F-44EF-8128-C518A2B53EEF}" type="sibTrans" cxnId="{3A6FDD47-935B-4F30-8BFF-2012FA92E829}">
      <dgm:prSet/>
      <dgm:spPr/>
      <dgm:t>
        <a:bodyPr/>
        <a:lstStyle/>
        <a:p>
          <a:endParaRPr lang="ro-RO"/>
        </a:p>
      </dgm:t>
    </dgm:pt>
    <dgm:pt modelId="{A54CFAA4-E94C-4DA4-96FB-B0BDE19FFBE8}">
      <dgm:prSet phldrT="[Text]" custT="1"/>
      <dgm:spPr/>
      <dgm:t>
        <a:bodyPr/>
        <a:lstStyle/>
        <a:p>
          <a:pPr algn="just"/>
          <a:r>
            <a:rPr lang="ro-RO" sz="1800" b="1" dirty="0" smtClean="0">
              <a:latin typeface="Arial" pitchFamily="34" charset="0"/>
              <a:cs typeface="Arial" pitchFamily="34" charset="0"/>
            </a:rPr>
            <a:t>	Slide-urile sunt de multe ori obositoare, cu prea mult text, cu prea multe sau nepotrivite culori, cu animații sau tranziții care creează disconfort asistenței;</a:t>
          </a:r>
          <a:endParaRPr lang="en-US" sz="1800" b="1" dirty="0">
            <a:effectLst>
              <a:outerShdw blurRad="50800" dist="50800" dir="2700000" algn="tl" rotWithShape="0">
                <a:srgbClr val="000000">
                  <a:alpha val="43137"/>
                </a:srgbClr>
              </a:outerShdw>
            </a:effectLst>
            <a:latin typeface="Arial" pitchFamily="34" charset="0"/>
            <a:cs typeface="Arial" pitchFamily="34" charset="0"/>
          </a:endParaRPr>
        </a:p>
      </dgm:t>
    </dgm:pt>
    <dgm:pt modelId="{FFB9F184-7F1D-45F2-BAE6-0089D652CFD4}" type="parTrans" cxnId="{CE91270E-1886-4821-AC83-400C7D163024}">
      <dgm:prSet/>
      <dgm:spPr/>
      <dgm:t>
        <a:bodyPr/>
        <a:lstStyle/>
        <a:p>
          <a:endParaRPr lang="ro-RO"/>
        </a:p>
      </dgm:t>
    </dgm:pt>
    <dgm:pt modelId="{B458CE11-1C90-49AD-B398-6BA7E5BEDA4C}" type="sibTrans" cxnId="{CE91270E-1886-4821-AC83-400C7D163024}">
      <dgm:prSet/>
      <dgm:spPr/>
      <dgm:t>
        <a:bodyPr/>
        <a:lstStyle/>
        <a:p>
          <a:endParaRPr lang="ro-RO"/>
        </a:p>
      </dgm:t>
    </dgm:pt>
    <dgm:pt modelId="{5ED80EEF-4FA3-44B9-8108-A3D73BAB84B4}">
      <dgm:prSet phldrT="[Text]" custT="1"/>
      <dgm:spPr>
        <a:solidFill>
          <a:schemeClr val="accent3">
            <a:alpha val="50000"/>
          </a:schemeClr>
        </a:solidFill>
      </dgm:spPr>
      <dgm:t>
        <a:bodyPr/>
        <a:lstStyle/>
        <a:p>
          <a:pPr algn="just"/>
          <a:r>
            <a:rPr lang="ro-RO" sz="1800" b="1" dirty="0" smtClean="0">
              <a:latin typeface="Arial" panose="020B0604020202020204" pitchFamily="34" charset="0"/>
              <a:cs typeface="Arial" panose="020B0604020202020204" pitchFamily="34" charset="0"/>
            </a:rPr>
            <a:t>	Elevii folosesc fonturi prea multe pe un slide, cu dimensiune prea mare sau prea mică, multe cuvinte scrise cu majuscule care afectează înțelegerea, etc.;</a:t>
          </a:r>
          <a:endParaRPr lang="en-US" sz="1800" b="1"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gm:t>
    </dgm:pt>
    <dgm:pt modelId="{1086319B-958D-4D7F-93C9-61A678BF2FA8}" type="parTrans" cxnId="{A192E070-497C-4FCB-851E-20C2E1872DE5}">
      <dgm:prSet/>
      <dgm:spPr/>
      <dgm:t>
        <a:bodyPr/>
        <a:lstStyle/>
        <a:p>
          <a:endParaRPr lang="ro-RO"/>
        </a:p>
      </dgm:t>
    </dgm:pt>
    <dgm:pt modelId="{07E0336E-255C-40F4-8FF6-6B6337F050C7}" type="sibTrans" cxnId="{A192E070-497C-4FCB-851E-20C2E1872DE5}">
      <dgm:prSet/>
      <dgm:spPr/>
      <dgm:t>
        <a:bodyPr/>
        <a:lstStyle/>
        <a:p>
          <a:endParaRPr lang="ro-RO"/>
        </a:p>
      </dgm:t>
    </dgm:pt>
    <dgm:pt modelId="{7799DC94-3F37-442F-B173-155D709E4B16}" type="pres">
      <dgm:prSet presAssocID="{6FEA9D7E-85B1-45DB-91C0-70429744D23C}" presName="Name0" presStyleCnt="0">
        <dgm:presLayoutVars>
          <dgm:dir/>
        </dgm:presLayoutVars>
      </dgm:prSet>
      <dgm:spPr/>
      <dgm:t>
        <a:bodyPr/>
        <a:lstStyle/>
        <a:p>
          <a:endParaRPr lang="en-US"/>
        </a:p>
      </dgm:t>
    </dgm:pt>
    <dgm:pt modelId="{BC3B736C-D2AA-4101-9ECE-6232DE6E00E1}" type="pres">
      <dgm:prSet presAssocID="{6E97D948-07D9-44D4-ADBF-AB60D0B5E9CA}" presName="composite" presStyleCnt="0"/>
      <dgm:spPr/>
    </dgm:pt>
    <dgm:pt modelId="{85FC09C1-F5A8-48CE-A79A-7DF7DA8A91CC}" type="pres">
      <dgm:prSet presAssocID="{6E97D948-07D9-44D4-ADBF-AB60D0B5E9CA}" presName="imgShp" presStyleLbl="fgImgPlace1" presStyleIdx="0" presStyleCnt="3" custScaleX="83803" custScaleY="76841" custLinFactX="-1477" custLinFactNeighborX="-100000" custLinFactNeighborY="105"/>
      <dgm:spPr/>
      <dgm:t>
        <a:bodyPr/>
        <a:lstStyle/>
        <a:p>
          <a:endParaRPr lang="ro-RO"/>
        </a:p>
      </dgm:t>
    </dgm:pt>
    <dgm:pt modelId="{EA31B26A-DE4D-47F0-A1D9-A0BB98B2C43D}" type="pres">
      <dgm:prSet presAssocID="{6E97D948-07D9-44D4-ADBF-AB60D0B5E9CA}" presName="txShp" presStyleLbl="node1" presStyleIdx="0" presStyleCnt="3" custScaleX="134461" custScaleY="134356" custLinFactNeighborX="11697" custLinFactNeighborY="105">
        <dgm:presLayoutVars>
          <dgm:bulletEnabled val="1"/>
        </dgm:presLayoutVars>
      </dgm:prSet>
      <dgm:spPr/>
      <dgm:t>
        <a:bodyPr/>
        <a:lstStyle/>
        <a:p>
          <a:endParaRPr lang="en-US"/>
        </a:p>
      </dgm:t>
    </dgm:pt>
    <dgm:pt modelId="{1F91F140-1017-44A5-AE1A-F554E8805CFA}" type="pres">
      <dgm:prSet presAssocID="{C6545898-D05F-44EF-8128-C518A2B53EEF}" presName="spacing" presStyleCnt="0"/>
      <dgm:spPr/>
    </dgm:pt>
    <dgm:pt modelId="{23F874D7-16C5-4EEA-8E16-79C735B4E4E1}" type="pres">
      <dgm:prSet presAssocID="{A54CFAA4-E94C-4DA4-96FB-B0BDE19FFBE8}" presName="composite" presStyleCnt="0"/>
      <dgm:spPr/>
    </dgm:pt>
    <dgm:pt modelId="{0CC77CC7-06E1-4509-BCB8-967BBC24F776}" type="pres">
      <dgm:prSet presAssocID="{A54CFAA4-E94C-4DA4-96FB-B0BDE19FFBE8}" presName="imgShp" presStyleLbl="fgImgPlace1" presStyleIdx="1" presStyleCnt="3" custScaleX="86892" custScaleY="86893" custLinFactNeighborX="-99933" custLinFactNeighborY="-6079"/>
      <dgm:spPr/>
      <dgm:t>
        <a:bodyPr/>
        <a:lstStyle/>
        <a:p>
          <a:endParaRPr lang="ro-RO"/>
        </a:p>
      </dgm:t>
    </dgm:pt>
    <dgm:pt modelId="{623F5DBF-5DAC-4039-9A1C-4D0F8261FCBB}" type="pres">
      <dgm:prSet presAssocID="{A54CFAA4-E94C-4DA4-96FB-B0BDE19FFBE8}" presName="txShp" presStyleLbl="node1" presStyleIdx="1" presStyleCnt="3" custScaleX="132743" custScaleY="130265" custLinFactNeighborX="11452" custLinFactNeighborY="-9496">
        <dgm:presLayoutVars>
          <dgm:bulletEnabled val="1"/>
        </dgm:presLayoutVars>
      </dgm:prSet>
      <dgm:spPr/>
      <dgm:t>
        <a:bodyPr/>
        <a:lstStyle/>
        <a:p>
          <a:endParaRPr lang="en-US"/>
        </a:p>
      </dgm:t>
    </dgm:pt>
    <dgm:pt modelId="{8E0E380A-31F2-4487-A093-9BB3C41DBC0B}" type="pres">
      <dgm:prSet presAssocID="{B458CE11-1C90-49AD-B398-6BA7E5BEDA4C}" presName="spacing" presStyleCnt="0"/>
      <dgm:spPr/>
    </dgm:pt>
    <dgm:pt modelId="{984A7B51-DDBE-4C29-96C8-8388E747FBEA}" type="pres">
      <dgm:prSet presAssocID="{5ED80EEF-4FA3-44B9-8108-A3D73BAB84B4}" presName="composite" presStyleCnt="0"/>
      <dgm:spPr/>
    </dgm:pt>
    <dgm:pt modelId="{742821AC-200B-48B9-BDC3-259AF356565E}" type="pres">
      <dgm:prSet presAssocID="{5ED80EEF-4FA3-44B9-8108-A3D73BAB84B4}" presName="imgShp" presStyleLbl="fgImgPlace1" presStyleIdx="2" presStyleCnt="3" custScaleX="86891" custScaleY="86891" custLinFactX="-1547" custLinFactNeighborX="-100000" custLinFactNeighborY="-7144"/>
      <dgm:spPr/>
    </dgm:pt>
    <dgm:pt modelId="{8D650AD2-DF78-4808-B361-6DB15F4A3B1C}" type="pres">
      <dgm:prSet presAssocID="{5ED80EEF-4FA3-44B9-8108-A3D73BAB84B4}" presName="txShp" presStyleLbl="node1" presStyleIdx="2" presStyleCnt="3" custScaleX="134379" custScaleY="127174" custLinFactNeighborX="10890" custLinFactNeighborY="-13372">
        <dgm:presLayoutVars>
          <dgm:bulletEnabled val="1"/>
        </dgm:presLayoutVars>
      </dgm:prSet>
      <dgm:spPr/>
      <dgm:t>
        <a:bodyPr/>
        <a:lstStyle/>
        <a:p>
          <a:endParaRPr lang="en-US"/>
        </a:p>
      </dgm:t>
    </dgm:pt>
  </dgm:ptLst>
  <dgm:cxnLst>
    <dgm:cxn modelId="{225CAF50-BFC3-4B5A-90F9-B89A5EF9AEAA}" type="presOf" srcId="{A54CFAA4-E94C-4DA4-96FB-B0BDE19FFBE8}" destId="{623F5DBF-5DAC-4039-9A1C-4D0F8261FCBB}" srcOrd="0" destOrd="0" presId="urn:microsoft.com/office/officeart/2005/8/layout/vList3#2"/>
    <dgm:cxn modelId="{A192E070-497C-4FCB-851E-20C2E1872DE5}" srcId="{6FEA9D7E-85B1-45DB-91C0-70429744D23C}" destId="{5ED80EEF-4FA3-44B9-8108-A3D73BAB84B4}" srcOrd="2" destOrd="0" parTransId="{1086319B-958D-4D7F-93C9-61A678BF2FA8}" sibTransId="{07E0336E-255C-40F4-8FF6-6B6337F050C7}"/>
    <dgm:cxn modelId="{CE91270E-1886-4821-AC83-400C7D163024}" srcId="{6FEA9D7E-85B1-45DB-91C0-70429744D23C}" destId="{A54CFAA4-E94C-4DA4-96FB-B0BDE19FFBE8}" srcOrd="1" destOrd="0" parTransId="{FFB9F184-7F1D-45F2-BAE6-0089D652CFD4}" sibTransId="{B458CE11-1C90-49AD-B398-6BA7E5BEDA4C}"/>
    <dgm:cxn modelId="{29A540BE-3805-411E-A543-BAFBEEA9D30E}" type="presOf" srcId="{6FEA9D7E-85B1-45DB-91C0-70429744D23C}" destId="{7799DC94-3F37-442F-B173-155D709E4B16}" srcOrd="0" destOrd="0" presId="urn:microsoft.com/office/officeart/2005/8/layout/vList3#2"/>
    <dgm:cxn modelId="{746E9E68-AE59-4AD0-9EDA-7438B61B2E1E}" type="presOf" srcId="{5ED80EEF-4FA3-44B9-8108-A3D73BAB84B4}" destId="{8D650AD2-DF78-4808-B361-6DB15F4A3B1C}" srcOrd="0" destOrd="0" presId="urn:microsoft.com/office/officeart/2005/8/layout/vList3#2"/>
    <dgm:cxn modelId="{3A6FDD47-935B-4F30-8BFF-2012FA92E829}" srcId="{6FEA9D7E-85B1-45DB-91C0-70429744D23C}" destId="{6E97D948-07D9-44D4-ADBF-AB60D0B5E9CA}" srcOrd="0" destOrd="0" parTransId="{C27A3327-E609-4BC6-9B43-AC685AA9C5F2}" sibTransId="{C6545898-D05F-44EF-8128-C518A2B53EEF}"/>
    <dgm:cxn modelId="{2167F065-138A-4179-9773-11CA47CEBDB0}" type="presOf" srcId="{6E97D948-07D9-44D4-ADBF-AB60D0B5E9CA}" destId="{EA31B26A-DE4D-47F0-A1D9-A0BB98B2C43D}" srcOrd="0" destOrd="0" presId="urn:microsoft.com/office/officeart/2005/8/layout/vList3#2"/>
    <dgm:cxn modelId="{DA8F0FAB-A469-4FDD-8B0E-AC3F3CE7B96B}" type="presParOf" srcId="{7799DC94-3F37-442F-B173-155D709E4B16}" destId="{BC3B736C-D2AA-4101-9ECE-6232DE6E00E1}" srcOrd="0" destOrd="0" presId="urn:microsoft.com/office/officeart/2005/8/layout/vList3#2"/>
    <dgm:cxn modelId="{4BD74BF2-C4F8-4BD9-B8EF-D913A19B5DAD}" type="presParOf" srcId="{BC3B736C-D2AA-4101-9ECE-6232DE6E00E1}" destId="{85FC09C1-F5A8-48CE-A79A-7DF7DA8A91CC}" srcOrd="0" destOrd="0" presId="urn:microsoft.com/office/officeart/2005/8/layout/vList3#2"/>
    <dgm:cxn modelId="{B2B20C96-3D04-49B0-91A1-E6E99B444F01}" type="presParOf" srcId="{BC3B736C-D2AA-4101-9ECE-6232DE6E00E1}" destId="{EA31B26A-DE4D-47F0-A1D9-A0BB98B2C43D}" srcOrd="1" destOrd="0" presId="urn:microsoft.com/office/officeart/2005/8/layout/vList3#2"/>
    <dgm:cxn modelId="{9DA4FDEE-21AA-4AD9-B9E0-4BE4AA5A6850}" type="presParOf" srcId="{7799DC94-3F37-442F-B173-155D709E4B16}" destId="{1F91F140-1017-44A5-AE1A-F554E8805CFA}" srcOrd="1" destOrd="0" presId="urn:microsoft.com/office/officeart/2005/8/layout/vList3#2"/>
    <dgm:cxn modelId="{4B07B892-5974-4E08-9557-5730E1FF7D87}" type="presParOf" srcId="{7799DC94-3F37-442F-B173-155D709E4B16}" destId="{23F874D7-16C5-4EEA-8E16-79C735B4E4E1}" srcOrd="2" destOrd="0" presId="urn:microsoft.com/office/officeart/2005/8/layout/vList3#2"/>
    <dgm:cxn modelId="{0468072F-AE98-46E2-A673-4202497E21FE}" type="presParOf" srcId="{23F874D7-16C5-4EEA-8E16-79C735B4E4E1}" destId="{0CC77CC7-06E1-4509-BCB8-967BBC24F776}" srcOrd="0" destOrd="0" presId="urn:microsoft.com/office/officeart/2005/8/layout/vList3#2"/>
    <dgm:cxn modelId="{50712EE1-D4A5-4D45-9AB9-D3D1DC717570}" type="presParOf" srcId="{23F874D7-16C5-4EEA-8E16-79C735B4E4E1}" destId="{623F5DBF-5DAC-4039-9A1C-4D0F8261FCBB}" srcOrd="1" destOrd="0" presId="urn:microsoft.com/office/officeart/2005/8/layout/vList3#2"/>
    <dgm:cxn modelId="{0DF30792-0716-4D88-8E3E-17D340414187}" type="presParOf" srcId="{7799DC94-3F37-442F-B173-155D709E4B16}" destId="{8E0E380A-31F2-4487-A093-9BB3C41DBC0B}" srcOrd="3" destOrd="0" presId="urn:microsoft.com/office/officeart/2005/8/layout/vList3#2"/>
    <dgm:cxn modelId="{D84A4083-C7BC-47B7-9BB0-6FBF3238FC0B}" type="presParOf" srcId="{7799DC94-3F37-442F-B173-155D709E4B16}" destId="{984A7B51-DDBE-4C29-96C8-8388E747FBEA}" srcOrd="4" destOrd="0" presId="urn:microsoft.com/office/officeart/2005/8/layout/vList3#2"/>
    <dgm:cxn modelId="{70A6D089-AE93-4776-B1AA-B0174DDC5FBD}" type="presParOf" srcId="{984A7B51-DDBE-4C29-96C8-8388E747FBEA}" destId="{742821AC-200B-48B9-BDC3-259AF356565E}" srcOrd="0" destOrd="0" presId="urn:microsoft.com/office/officeart/2005/8/layout/vList3#2"/>
    <dgm:cxn modelId="{7D584ABC-8316-4198-8F03-21177E741742}" type="presParOf" srcId="{984A7B51-DDBE-4C29-96C8-8388E747FBEA}" destId="{8D650AD2-DF78-4808-B361-6DB15F4A3B1C}" srcOrd="1" destOrd="0" presId="urn:microsoft.com/office/officeart/2005/8/layout/vList3#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FEA9D7E-85B1-45DB-91C0-70429744D23C}" type="doc">
      <dgm:prSet loTypeId="urn:microsoft.com/office/officeart/2005/8/layout/vList3#2" loCatId="process" qsTypeId="urn:microsoft.com/office/officeart/2005/8/quickstyle/simple2#16" qsCatId="simple" csTypeId="urn:microsoft.com/office/officeart/2005/8/colors/accent3_5" csCatId="accent3" phldr="1"/>
      <dgm:spPr/>
      <dgm:t>
        <a:bodyPr/>
        <a:lstStyle/>
        <a:p>
          <a:endParaRPr lang="en-US"/>
        </a:p>
      </dgm:t>
    </dgm:pt>
    <dgm:pt modelId="{6E97D948-07D9-44D4-ADBF-AB60D0B5E9CA}">
      <dgm:prSet phldrT="[Text]" custT="1"/>
      <dgm:spPr/>
      <dgm:t>
        <a:bodyPr/>
        <a:lstStyle/>
        <a:p>
          <a:pPr algn="just"/>
          <a:r>
            <a:rPr lang="ro-RO" sz="1800" b="1" dirty="0" smtClean="0">
              <a:latin typeface="Arial" panose="020B0604020202020204" pitchFamily="34" charset="0"/>
              <a:cs typeface="Arial" panose="020B0604020202020204" pitchFamily="34" charset="0"/>
            </a:rPr>
            <a:t>	</a:t>
          </a:r>
          <a:r>
            <a:rPr lang="ro-RO" sz="2000" b="1" dirty="0" smtClean="0">
              <a:latin typeface="Arial" panose="020B0604020202020204" pitchFamily="34" charset="0"/>
              <a:cs typeface="Arial" panose="020B0604020202020204" pitchFamily="34" charset="0"/>
            </a:rPr>
            <a:t>Elevii iau o poziție rigidă, sunt parcă împietriți sau se le</a:t>
          </a:r>
          <a:r>
            <a:rPr lang="en-US" sz="2000" b="1" dirty="0" smtClean="0">
              <a:latin typeface="Arial" panose="020B0604020202020204" pitchFamily="34" charset="0"/>
              <a:cs typeface="Arial" panose="020B0604020202020204" pitchFamily="34" charset="0"/>
            </a:rPr>
            <a:t>a</a:t>
          </a:r>
          <a:r>
            <a:rPr lang="ro-RO" sz="2000" b="1" dirty="0" err="1" smtClean="0">
              <a:latin typeface="Arial" panose="020B0604020202020204" pitchFamily="34" charset="0"/>
              <a:cs typeface="Arial" panose="020B0604020202020204" pitchFamily="34" charset="0"/>
            </a:rPr>
            <a:t>gănă</a:t>
          </a:r>
          <a:r>
            <a:rPr lang="ro-RO" sz="2000" b="1" dirty="0" smtClean="0">
              <a:latin typeface="Arial" panose="020B0604020202020204" pitchFamily="34" charset="0"/>
              <a:cs typeface="Arial" panose="020B0604020202020204" pitchFamily="34" charset="0"/>
            </a:rPr>
            <a:t> în timp ce vorbesc, iși frâng măinile sau le țin în buzunare;</a:t>
          </a:r>
          <a:endParaRPr lang="en-US" sz="2000" b="1"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gm:t>
    </dgm:pt>
    <dgm:pt modelId="{C27A3327-E609-4BC6-9B43-AC685AA9C5F2}" type="parTrans" cxnId="{3A6FDD47-935B-4F30-8BFF-2012FA92E829}">
      <dgm:prSet/>
      <dgm:spPr/>
      <dgm:t>
        <a:bodyPr/>
        <a:lstStyle/>
        <a:p>
          <a:endParaRPr lang="ro-RO"/>
        </a:p>
      </dgm:t>
    </dgm:pt>
    <dgm:pt modelId="{C6545898-D05F-44EF-8128-C518A2B53EEF}" type="sibTrans" cxnId="{3A6FDD47-935B-4F30-8BFF-2012FA92E829}">
      <dgm:prSet/>
      <dgm:spPr/>
      <dgm:t>
        <a:bodyPr/>
        <a:lstStyle/>
        <a:p>
          <a:endParaRPr lang="ro-RO"/>
        </a:p>
      </dgm:t>
    </dgm:pt>
    <dgm:pt modelId="{A54CFAA4-E94C-4DA4-96FB-B0BDE19FFBE8}">
      <dgm:prSet phldrT="[Text]" custT="1"/>
      <dgm:spPr/>
      <dgm:t>
        <a:bodyPr/>
        <a:lstStyle/>
        <a:p>
          <a:pPr algn="just"/>
          <a:r>
            <a:rPr lang="ro-RO" sz="1800" b="1" dirty="0" smtClean="0">
              <a:latin typeface="Arial" panose="020B0604020202020204" pitchFamily="34" charset="0"/>
              <a:cs typeface="Arial" panose="020B0604020202020204" pitchFamily="34" charset="0"/>
            </a:rPr>
            <a:t>	</a:t>
          </a:r>
          <a:r>
            <a:rPr lang="ro-RO" sz="2000" b="1" dirty="0" smtClean="0">
              <a:latin typeface="Arial" panose="020B0604020202020204" pitchFamily="34" charset="0"/>
              <a:cs typeface="Arial" panose="020B0604020202020204" pitchFamily="34" charset="0"/>
            </a:rPr>
            <a:t>Elevii au de multe ori o ținută neadecvată, nepotrivită cu locul și evenimentul la care participă, în sensul că sunt neîngrijiți, prea sport îmbrăcați, sau dimpotrivă exagerat de prețioși și nu se simt bine în pielea lor.</a:t>
          </a:r>
          <a:endParaRPr lang="en-US" sz="2000" b="1"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gm:t>
    </dgm:pt>
    <dgm:pt modelId="{FFB9F184-7F1D-45F2-BAE6-0089D652CFD4}" type="parTrans" cxnId="{CE91270E-1886-4821-AC83-400C7D163024}">
      <dgm:prSet/>
      <dgm:spPr/>
      <dgm:t>
        <a:bodyPr/>
        <a:lstStyle/>
        <a:p>
          <a:endParaRPr lang="ro-RO"/>
        </a:p>
      </dgm:t>
    </dgm:pt>
    <dgm:pt modelId="{B458CE11-1C90-49AD-B398-6BA7E5BEDA4C}" type="sibTrans" cxnId="{CE91270E-1886-4821-AC83-400C7D163024}">
      <dgm:prSet/>
      <dgm:spPr/>
      <dgm:t>
        <a:bodyPr/>
        <a:lstStyle/>
        <a:p>
          <a:endParaRPr lang="ro-RO"/>
        </a:p>
      </dgm:t>
    </dgm:pt>
    <dgm:pt modelId="{7799DC94-3F37-442F-B173-155D709E4B16}" type="pres">
      <dgm:prSet presAssocID="{6FEA9D7E-85B1-45DB-91C0-70429744D23C}" presName="Name0" presStyleCnt="0">
        <dgm:presLayoutVars>
          <dgm:dir/>
        </dgm:presLayoutVars>
      </dgm:prSet>
      <dgm:spPr/>
      <dgm:t>
        <a:bodyPr/>
        <a:lstStyle/>
        <a:p>
          <a:endParaRPr lang="en-US"/>
        </a:p>
      </dgm:t>
    </dgm:pt>
    <dgm:pt modelId="{BC3B736C-D2AA-4101-9ECE-6232DE6E00E1}" type="pres">
      <dgm:prSet presAssocID="{6E97D948-07D9-44D4-ADBF-AB60D0B5E9CA}" presName="composite" presStyleCnt="0"/>
      <dgm:spPr/>
    </dgm:pt>
    <dgm:pt modelId="{85FC09C1-F5A8-48CE-A79A-7DF7DA8A91CC}" type="pres">
      <dgm:prSet presAssocID="{6E97D948-07D9-44D4-ADBF-AB60D0B5E9CA}" presName="imgShp" presStyleLbl="fgImgPlace1" presStyleIdx="0" presStyleCnt="2" custScaleX="39232" custScaleY="34844" custLinFactNeighborX="-39058" custLinFactNeighborY="105"/>
      <dgm:spPr/>
    </dgm:pt>
    <dgm:pt modelId="{EA31B26A-DE4D-47F0-A1D9-A0BB98B2C43D}" type="pres">
      <dgm:prSet presAssocID="{6E97D948-07D9-44D4-ADBF-AB60D0B5E9CA}" presName="txShp" presStyleLbl="node1" presStyleIdx="0" presStyleCnt="2" custScaleX="128247" custScaleY="89174" custLinFactNeighborX="11697" custLinFactNeighborY="105">
        <dgm:presLayoutVars>
          <dgm:bulletEnabled val="1"/>
        </dgm:presLayoutVars>
      </dgm:prSet>
      <dgm:spPr/>
      <dgm:t>
        <a:bodyPr/>
        <a:lstStyle/>
        <a:p>
          <a:endParaRPr lang="en-US"/>
        </a:p>
      </dgm:t>
    </dgm:pt>
    <dgm:pt modelId="{1F91F140-1017-44A5-AE1A-F554E8805CFA}" type="pres">
      <dgm:prSet presAssocID="{C6545898-D05F-44EF-8128-C518A2B53EEF}" presName="spacing" presStyleCnt="0"/>
      <dgm:spPr/>
    </dgm:pt>
    <dgm:pt modelId="{23F874D7-16C5-4EEA-8E16-79C735B4E4E1}" type="pres">
      <dgm:prSet presAssocID="{A54CFAA4-E94C-4DA4-96FB-B0BDE19FFBE8}" presName="composite" presStyleCnt="0"/>
      <dgm:spPr/>
    </dgm:pt>
    <dgm:pt modelId="{0CC77CC7-06E1-4509-BCB8-967BBC24F776}" type="pres">
      <dgm:prSet presAssocID="{A54CFAA4-E94C-4DA4-96FB-B0BDE19FFBE8}" presName="imgShp" presStyleLbl="fgImgPlace1" presStyleIdx="1" presStyleCnt="2" custScaleX="37123" custScaleY="36358" custLinFactNeighborX="-41273" custLinFactNeighborY="-6645"/>
      <dgm:spPr/>
    </dgm:pt>
    <dgm:pt modelId="{623F5DBF-5DAC-4039-9A1C-4D0F8261FCBB}" type="pres">
      <dgm:prSet presAssocID="{A54CFAA4-E94C-4DA4-96FB-B0BDE19FFBE8}" presName="txShp" presStyleLbl="node1" presStyleIdx="1" presStyleCnt="2" custScaleX="127757" custScaleY="86222" custLinFactNeighborX="11452" custLinFactNeighborY="-9496">
        <dgm:presLayoutVars>
          <dgm:bulletEnabled val="1"/>
        </dgm:presLayoutVars>
      </dgm:prSet>
      <dgm:spPr/>
      <dgm:t>
        <a:bodyPr/>
        <a:lstStyle/>
        <a:p>
          <a:endParaRPr lang="en-US"/>
        </a:p>
      </dgm:t>
    </dgm:pt>
  </dgm:ptLst>
  <dgm:cxnLst>
    <dgm:cxn modelId="{CE91270E-1886-4821-AC83-400C7D163024}" srcId="{6FEA9D7E-85B1-45DB-91C0-70429744D23C}" destId="{A54CFAA4-E94C-4DA4-96FB-B0BDE19FFBE8}" srcOrd="1" destOrd="0" parTransId="{FFB9F184-7F1D-45F2-BAE6-0089D652CFD4}" sibTransId="{B458CE11-1C90-49AD-B398-6BA7E5BEDA4C}"/>
    <dgm:cxn modelId="{3A6FDD47-935B-4F30-8BFF-2012FA92E829}" srcId="{6FEA9D7E-85B1-45DB-91C0-70429744D23C}" destId="{6E97D948-07D9-44D4-ADBF-AB60D0B5E9CA}" srcOrd="0" destOrd="0" parTransId="{C27A3327-E609-4BC6-9B43-AC685AA9C5F2}" sibTransId="{C6545898-D05F-44EF-8128-C518A2B53EEF}"/>
    <dgm:cxn modelId="{FC13B554-EB46-4BD7-9C76-BBDC5B3A1DF7}" type="presOf" srcId="{6E97D948-07D9-44D4-ADBF-AB60D0B5E9CA}" destId="{EA31B26A-DE4D-47F0-A1D9-A0BB98B2C43D}" srcOrd="0" destOrd="0" presId="urn:microsoft.com/office/officeart/2005/8/layout/vList3#2"/>
    <dgm:cxn modelId="{447475A6-03B4-4A99-A88A-2795AE834E52}" type="presOf" srcId="{6FEA9D7E-85B1-45DB-91C0-70429744D23C}" destId="{7799DC94-3F37-442F-B173-155D709E4B16}" srcOrd="0" destOrd="0" presId="urn:microsoft.com/office/officeart/2005/8/layout/vList3#2"/>
    <dgm:cxn modelId="{4C9B8BFA-8BB5-4D4B-AB9F-23E085E0FA63}" type="presOf" srcId="{A54CFAA4-E94C-4DA4-96FB-B0BDE19FFBE8}" destId="{623F5DBF-5DAC-4039-9A1C-4D0F8261FCBB}" srcOrd="0" destOrd="0" presId="urn:microsoft.com/office/officeart/2005/8/layout/vList3#2"/>
    <dgm:cxn modelId="{180E10AD-1467-490E-A0D3-3BDA6F5EA6E1}" type="presParOf" srcId="{7799DC94-3F37-442F-B173-155D709E4B16}" destId="{BC3B736C-D2AA-4101-9ECE-6232DE6E00E1}" srcOrd="0" destOrd="0" presId="urn:microsoft.com/office/officeart/2005/8/layout/vList3#2"/>
    <dgm:cxn modelId="{47B6D85C-0F92-468E-BB15-0B0382ECF546}" type="presParOf" srcId="{BC3B736C-D2AA-4101-9ECE-6232DE6E00E1}" destId="{85FC09C1-F5A8-48CE-A79A-7DF7DA8A91CC}" srcOrd="0" destOrd="0" presId="urn:microsoft.com/office/officeart/2005/8/layout/vList3#2"/>
    <dgm:cxn modelId="{9170C074-A5FF-4579-8FEF-E1EAC1215B43}" type="presParOf" srcId="{BC3B736C-D2AA-4101-9ECE-6232DE6E00E1}" destId="{EA31B26A-DE4D-47F0-A1D9-A0BB98B2C43D}" srcOrd="1" destOrd="0" presId="urn:microsoft.com/office/officeart/2005/8/layout/vList3#2"/>
    <dgm:cxn modelId="{76687DDD-D9D5-4576-93D6-141C35AB68A1}" type="presParOf" srcId="{7799DC94-3F37-442F-B173-155D709E4B16}" destId="{1F91F140-1017-44A5-AE1A-F554E8805CFA}" srcOrd="1" destOrd="0" presId="urn:microsoft.com/office/officeart/2005/8/layout/vList3#2"/>
    <dgm:cxn modelId="{5617B9E5-799D-4374-BE64-E451EC49B402}" type="presParOf" srcId="{7799DC94-3F37-442F-B173-155D709E4B16}" destId="{23F874D7-16C5-4EEA-8E16-79C735B4E4E1}" srcOrd="2" destOrd="0" presId="urn:microsoft.com/office/officeart/2005/8/layout/vList3#2"/>
    <dgm:cxn modelId="{1CEC55C7-C951-4596-B405-1CA06FEB6746}" type="presParOf" srcId="{23F874D7-16C5-4EEA-8E16-79C735B4E4E1}" destId="{0CC77CC7-06E1-4509-BCB8-967BBC24F776}" srcOrd="0" destOrd="0" presId="urn:microsoft.com/office/officeart/2005/8/layout/vList3#2"/>
    <dgm:cxn modelId="{E620D660-DA20-42EE-AA4A-0E4BB72509E0}" type="presParOf" srcId="{23F874D7-16C5-4EEA-8E16-79C735B4E4E1}" destId="{623F5DBF-5DAC-4039-9A1C-4D0F8261FCBB}" srcOrd="1" destOrd="0" presId="urn:microsoft.com/office/officeart/2005/8/layout/vList3#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6B0C062-C57F-4773-AD0D-F38255E3D28B}" type="doc">
      <dgm:prSet loTypeId="urn:microsoft.com/office/officeart/2005/8/layout/arrow2#1" loCatId="process" qsTypeId="urn:microsoft.com/office/officeart/2005/8/quickstyle/simple2#14" qsCatId="simple" csTypeId="urn:microsoft.com/office/officeart/2005/8/colors/accent3_2" csCatId="accent3" phldr="1"/>
      <dgm:spPr/>
    </dgm:pt>
    <dgm:pt modelId="{96C57C87-EB3B-4EC2-9A41-07DDB6E1CD5F}">
      <dgm:prSet phldrT="[Text]" custT="1"/>
      <dgm:spPr/>
      <dgm:t>
        <a:bodyPr/>
        <a:lstStyle/>
        <a:p>
          <a:r>
            <a:rPr lang="ro-RO" sz="2000" dirty="0" smtClean="0">
              <a:solidFill>
                <a:schemeClr val="bg2">
                  <a:lumMod val="25000"/>
                </a:schemeClr>
              </a:solidFill>
              <a:latin typeface="Arial" panose="020B0604020202020204" pitchFamily="34" charset="0"/>
              <a:cs typeface="Arial" panose="020B0604020202020204" pitchFamily="34" charset="0"/>
            </a:rPr>
            <a:t>Sporirea preocupării elevilor pentru modul în care comunică;</a:t>
          </a:r>
          <a:endParaRPr lang="en-US" sz="2000" dirty="0">
            <a:solidFill>
              <a:schemeClr val="bg2">
                <a:lumMod val="25000"/>
              </a:schemeClr>
            </a:solidFill>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gm:t>
    </dgm:pt>
    <dgm:pt modelId="{5D1DC240-AF47-483E-BDD5-25D164AF9AD2}" type="parTrans" cxnId="{925307BB-5B35-431F-9DA1-13475E6C4B77}">
      <dgm:prSet/>
      <dgm:spPr/>
      <dgm:t>
        <a:bodyPr/>
        <a:lstStyle/>
        <a:p>
          <a:endParaRPr lang="ro-RO"/>
        </a:p>
      </dgm:t>
    </dgm:pt>
    <dgm:pt modelId="{22F632CD-20B4-4C6C-851D-A0DA6FD61C5D}" type="sibTrans" cxnId="{925307BB-5B35-431F-9DA1-13475E6C4B77}">
      <dgm:prSet/>
      <dgm:spPr/>
      <dgm:t>
        <a:bodyPr/>
        <a:lstStyle/>
        <a:p>
          <a:endParaRPr lang="ro-RO"/>
        </a:p>
      </dgm:t>
    </dgm:pt>
    <dgm:pt modelId="{47E7A2FA-4BD5-4DEC-9F96-BCA4BBA47DCF}">
      <dgm:prSet phldrT="[Text]" custT="1"/>
      <dgm:spPr/>
      <dgm:t>
        <a:bodyPr/>
        <a:lstStyle/>
        <a:p>
          <a:r>
            <a:rPr lang="ro-RO" sz="2000" dirty="0" smtClean="0">
              <a:solidFill>
                <a:schemeClr val="bg2">
                  <a:lumMod val="25000"/>
                </a:schemeClr>
              </a:solidFill>
              <a:latin typeface="Arial" panose="020B0604020202020204" pitchFamily="34" charset="0"/>
              <a:cs typeface="Arial" panose="020B0604020202020204" pitchFamily="34" charset="0"/>
            </a:rPr>
            <a:t>Reducerea barierelor de comunicare întâmpinate de către elevi în procesul educațional;</a:t>
          </a:r>
          <a:endParaRPr lang="en-US" sz="2000" dirty="0">
            <a:solidFill>
              <a:schemeClr val="bg2">
                <a:lumMod val="25000"/>
              </a:schemeClr>
            </a:solidFill>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gm:t>
    </dgm:pt>
    <dgm:pt modelId="{8B3FB3DE-869F-44EA-939A-EB85E6D38D01}" type="parTrans" cxnId="{34AAA809-0B3A-4EEC-AF99-BC937D6DC898}">
      <dgm:prSet/>
      <dgm:spPr/>
      <dgm:t>
        <a:bodyPr/>
        <a:lstStyle/>
        <a:p>
          <a:endParaRPr lang="ro-RO"/>
        </a:p>
      </dgm:t>
    </dgm:pt>
    <dgm:pt modelId="{996E13EC-AFA1-4AAC-A0C4-087C617FF2D9}" type="sibTrans" cxnId="{34AAA809-0B3A-4EEC-AF99-BC937D6DC898}">
      <dgm:prSet/>
      <dgm:spPr/>
      <dgm:t>
        <a:bodyPr/>
        <a:lstStyle/>
        <a:p>
          <a:endParaRPr lang="ro-RO"/>
        </a:p>
      </dgm:t>
    </dgm:pt>
    <dgm:pt modelId="{C63B9DDD-3992-42D2-A0F3-3F4D8683C85B}">
      <dgm:prSet phldrT="[Text]" custT="1"/>
      <dgm:spPr/>
      <dgm:t>
        <a:bodyPr/>
        <a:lstStyle/>
        <a:p>
          <a:r>
            <a:rPr lang="ro-RO" sz="2000" dirty="0" smtClean="0">
              <a:solidFill>
                <a:schemeClr val="bg2">
                  <a:lumMod val="25000"/>
                </a:schemeClr>
              </a:solidFill>
              <a:latin typeface="Arial" panose="020B0604020202020204" pitchFamily="34" charset="0"/>
              <a:cs typeface="Arial" panose="020B0604020202020204" pitchFamily="34" charset="0"/>
            </a:rPr>
            <a:t>Îmbunătățirea abilităților  de comunicare dobândite de către elevi prin programa școlară;</a:t>
          </a:r>
          <a:endParaRPr lang="en-US" sz="2000" dirty="0">
            <a:solidFill>
              <a:schemeClr val="bg2">
                <a:lumMod val="25000"/>
              </a:schemeClr>
            </a:solidFill>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gm:t>
    </dgm:pt>
    <dgm:pt modelId="{EEB97539-4DE2-4274-96CB-23858C744B93}" type="parTrans" cxnId="{D4985009-2A15-4809-AEF0-BF6470E904A9}">
      <dgm:prSet/>
      <dgm:spPr/>
      <dgm:t>
        <a:bodyPr/>
        <a:lstStyle/>
        <a:p>
          <a:endParaRPr lang="ro-RO"/>
        </a:p>
      </dgm:t>
    </dgm:pt>
    <dgm:pt modelId="{60FCE926-B6FB-489A-8229-CA9E60446E02}" type="sibTrans" cxnId="{D4985009-2A15-4809-AEF0-BF6470E904A9}">
      <dgm:prSet/>
      <dgm:spPr/>
      <dgm:t>
        <a:bodyPr/>
        <a:lstStyle/>
        <a:p>
          <a:endParaRPr lang="ro-RO"/>
        </a:p>
      </dgm:t>
    </dgm:pt>
    <dgm:pt modelId="{A12E24BB-B2D1-46CB-A03A-16612625C6D9}">
      <dgm:prSet phldrT="[Text]" custT="1"/>
      <dgm:spPr/>
      <dgm:t>
        <a:bodyPr/>
        <a:lstStyle/>
        <a:p>
          <a:r>
            <a:rPr lang="ro-RO" sz="2000" dirty="0" smtClean="0">
              <a:solidFill>
                <a:schemeClr val="bg2">
                  <a:lumMod val="25000"/>
                </a:schemeClr>
              </a:solidFill>
              <a:latin typeface="Arial" panose="020B0604020202020204" pitchFamily="34" charset="0"/>
              <a:cs typeface="Arial" panose="020B0604020202020204" pitchFamily="34" charset="0"/>
            </a:rPr>
            <a:t>Pregătirea elevilor pentru o carieră de succes și o viață personală de calitate prin intermediul comunicării.</a:t>
          </a:r>
          <a:endParaRPr lang="en-US" sz="2000" dirty="0">
            <a:solidFill>
              <a:schemeClr val="bg2">
                <a:lumMod val="25000"/>
              </a:schemeClr>
            </a:solidFill>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gm:t>
    </dgm:pt>
    <dgm:pt modelId="{9A6810F2-A473-4C4E-91CC-7ED8BF0F5902}" type="sibTrans" cxnId="{94D561A6-8F1D-4D66-A563-4B89F9A5BBB1}">
      <dgm:prSet/>
      <dgm:spPr/>
      <dgm:t>
        <a:bodyPr/>
        <a:lstStyle/>
        <a:p>
          <a:endParaRPr lang="ro-RO"/>
        </a:p>
      </dgm:t>
    </dgm:pt>
    <dgm:pt modelId="{7B556FFC-7709-44C1-B4BC-586D0EBBD1C9}" type="parTrans" cxnId="{94D561A6-8F1D-4D66-A563-4B89F9A5BBB1}">
      <dgm:prSet/>
      <dgm:spPr/>
      <dgm:t>
        <a:bodyPr/>
        <a:lstStyle/>
        <a:p>
          <a:endParaRPr lang="ro-RO"/>
        </a:p>
      </dgm:t>
    </dgm:pt>
    <dgm:pt modelId="{7702F23C-8B74-4E81-878F-FC4D4E811F20}" type="pres">
      <dgm:prSet presAssocID="{C6B0C062-C57F-4773-AD0D-F38255E3D28B}" presName="arrowDiagram" presStyleCnt="0">
        <dgm:presLayoutVars>
          <dgm:chMax val="5"/>
        </dgm:presLayoutVars>
      </dgm:prSet>
      <dgm:spPr/>
    </dgm:pt>
    <dgm:pt modelId="{8D8196B2-8690-410B-88DD-58E36C1508F0}" type="pres">
      <dgm:prSet presAssocID="{C6B0C062-C57F-4773-AD0D-F38255E3D28B}" presName="arrow" presStyleLbl="bgShp" presStyleIdx="0" presStyleCnt="1" custLinFactNeighborX="-1442" custLinFactNeighborY="1649"/>
      <dgm:spPr>
        <a:solidFill>
          <a:schemeClr val="accent3">
            <a:tint val="60000"/>
          </a:schemeClr>
        </a:solidFill>
      </dgm:spPr>
    </dgm:pt>
    <dgm:pt modelId="{563DED9E-0970-4F45-BE99-BE418B1DDC13}" type="pres">
      <dgm:prSet presAssocID="{C6B0C062-C57F-4773-AD0D-F38255E3D28B}" presName="arrowDiagram4" presStyleCnt="0"/>
      <dgm:spPr/>
    </dgm:pt>
    <dgm:pt modelId="{771F9BC5-3306-499E-B872-43A664E43331}" type="pres">
      <dgm:prSet presAssocID="{96C57C87-EB3B-4EC2-9A41-07DDB6E1CD5F}" presName="textBox4a" presStyleLbl="revTx" presStyleIdx="0" presStyleCnt="4" custScaleX="180606" custScaleY="93146" custLinFactNeighborX="-28420" custLinFactNeighborY="1358">
        <dgm:presLayoutVars>
          <dgm:bulletEnabled val="1"/>
        </dgm:presLayoutVars>
      </dgm:prSet>
      <dgm:spPr/>
      <dgm:t>
        <a:bodyPr/>
        <a:lstStyle/>
        <a:p>
          <a:endParaRPr lang="ro-RO"/>
        </a:p>
      </dgm:t>
    </dgm:pt>
    <dgm:pt modelId="{C34646F6-C405-4D03-AD8E-790D41B874AD}" type="pres">
      <dgm:prSet presAssocID="{96C57C87-EB3B-4EC2-9A41-07DDB6E1CD5F}" presName="bullet4a" presStyleLbl="node1" presStyleIdx="0" presStyleCnt="4"/>
      <dgm:spPr/>
    </dgm:pt>
    <dgm:pt modelId="{97D430E7-A9D4-4A47-A24C-CF7392C5B6FB}" type="pres">
      <dgm:prSet presAssocID="{C63B9DDD-3992-42D2-A0F3-3F4D8683C85B}" presName="textBox4b" presStyleLbl="revTx" presStyleIdx="1" presStyleCnt="4" custScaleX="248170" custScaleY="90807" custLinFactX="-8946" custLinFactY="-40742" custLinFactNeighborX="-100000" custLinFactNeighborY="-100000">
        <dgm:presLayoutVars>
          <dgm:bulletEnabled val="1"/>
        </dgm:presLayoutVars>
      </dgm:prSet>
      <dgm:spPr/>
      <dgm:t>
        <a:bodyPr/>
        <a:lstStyle/>
        <a:p>
          <a:endParaRPr lang="ro-RO"/>
        </a:p>
      </dgm:t>
    </dgm:pt>
    <dgm:pt modelId="{97BD8300-866D-4049-A753-3410E1F1AEBC}" type="pres">
      <dgm:prSet presAssocID="{C63B9DDD-3992-42D2-A0F3-3F4D8683C85B}" presName="bullet4b" presStyleLbl="node1" presStyleIdx="1" presStyleCnt="4"/>
      <dgm:spPr/>
    </dgm:pt>
    <dgm:pt modelId="{EF28A0A4-BB0A-4BBA-ACB0-26DCFFC0F5C7}" type="pres">
      <dgm:prSet presAssocID="{47E7A2FA-4BD5-4DEC-9F96-BCA4BBA47DCF}" presName="textBox4c" presStyleLbl="revTx" presStyleIdx="2" presStyleCnt="4" custScaleX="177738" custScaleY="135606" custLinFactNeighborX="-9474" custLinFactNeighborY="73430">
        <dgm:presLayoutVars>
          <dgm:bulletEnabled val="1"/>
        </dgm:presLayoutVars>
      </dgm:prSet>
      <dgm:spPr/>
      <dgm:t>
        <a:bodyPr/>
        <a:lstStyle/>
        <a:p>
          <a:endParaRPr lang="ro-RO"/>
        </a:p>
      </dgm:t>
    </dgm:pt>
    <dgm:pt modelId="{C600C16D-C410-44F3-B21C-A95355B2883A}" type="pres">
      <dgm:prSet presAssocID="{47E7A2FA-4BD5-4DEC-9F96-BCA4BBA47DCF}" presName="bullet4c" presStyleLbl="node1" presStyleIdx="2" presStyleCnt="4" custLinFactNeighborX="70254" custLinFactNeighborY="26804"/>
      <dgm:spPr/>
    </dgm:pt>
    <dgm:pt modelId="{31E7CACA-4795-455F-8D5D-3DDB5D9A73DE}" type="pres">
      <dgm:prSet presAssocID="{A12E24BB-B2D1-46CB-A03A-16612625C6D9}" presName="textBox4d" presStyleLbl="revTx" presStyleIdx="3" presStyleCnt="4" custScaleX="202856" custScaleY="171200" custLinFactNeighborX="-33157" custLinFactNeighborY="-73207">
        <dgm:presLayoutVars>
          <dgm:bulletEnabled val="1"/>
        </dgm:presLayoutVars>
      </dgm:prSet>
      <dgm:spPr/>
      <dgm:t>
        <a:bodyPr/>
        <a:lstStyle/>
        <a:p>
          <a:endParaRPr lang="ro-RO"/>
        </a:p>
      </dgm:t>
    </dgm:pt>
    <dgm:pt modelId="{F7923D38-769C-4762-BBAA-AB32ADA46C1B}" type="pres">
      <dgm:prSet presAssocID="{A12E24BB-B2D1-46CB-A03A-16612625C6D9}" presName="bullet4d" presStyleLbl="node1" presStyleIdx="3" presStyleCnt="4" custLinFactX="200000" custLinFactNeighborX="228943" custLinFactNeighborY="-11479"/>
      <dgm:spPr/>
    </dgm:pt>
  </dgm:ptLst>
  <dgm:cxnLst>
    <dgm:cxn modelId="{2B30A045-3DF2-41CE-89F2-4B33354927BB}" type="presOf" srcId="{47E7A2FA-4BD5-4DEC-9F96-BCA4BBA47DCF}" destId="{EF28A0A4-BB0A-4BBA-ACB0-26DCFFC0F5C7}" srcOrd="0" destOrd="0" presId="urn:microsoft.com/office/officeart/2005/8/layout/arrow2#1"/>
    <dgm:cxn modelId="{D4985009-2A15-4809-AEF0-BF6470E904A9}" srcId="{C6B0C062-C57F-4773-AD0D-F38255E3D28B}" destId="{C63B9DDD-3992-42D2-A0F3-3F4D8683C85B}" srcOrd="1" destOrd="0" parTransId="{EEB97539-4DE2-4274-96CB-23858C744B93}" sibTransId="{60FCE926-B6FB-489A-8229-CA9E60446E02}"/>
    <dgm:cxn modelId="{690B8B96-5314-4914-BDE1-4A2CE005D87D}" type="presOf" srcId="{96C57C87-EB3B-4EC2-9A41-07DDB6E1CD5F}" destId="{771F9BC5-3306-499E-B872-43A664E43331}" srcOrd="0" destOrd="0" presId="urn:microsoft.com/office/officeart/2005/8/layout/arrow2#1"/>
    <dgm:cxn modelId="{871113B2-CBFE-4413-96A4-3DC5233FB92E}" type="presOf" srcId="{C63B9DDD-3992-42D2-A0F3-3F4D8683C85B}" destId="{97D430E7-A9D4-4A47-A24C-CF7392C5B6FB}" srcOrd="0" destOrd="0" presId="urn:microsoft.com/office/officeart/2005/8/layout/arrow2#1"/>
    <dgm:cxn modelId="{C98B74D2-1021-40F5-8518-9F39E1D94A6B}" type="presOf" srcId="{C6B0C062-C57F-4773-AD0D-F38255E3D28B}" destId="{7702F23C-8B74-4E81-878F-FC4D4E811F20}" srcOrd="0" destOrd="0" presId="urn:microsoft.com/office/officeart/2005/8/layout/arrow2#1"/>
    <dgm:cxn modelId="{34AAA809-0B3A-4EEC-AF99-BC937D6DC898}" srcId="{C6B0C062-C57F-4773-AD0D-F38255E3D28B}" destId="{47E7A2FA-4BD5-4DEC-9F96-BCA4BBA47DCF}" srcOrd="2" destOrd="0" parTransId="{8B3FB3DE-869F-44EA-939A-EB85E6D38D01}" sibTransId="{996E13EC-AFA1-4AAC-A0C4-087C617FF2D9}"/>
    <dgm:cxn modelId="{925307BB-5B35-431F-9DA1-13475E6C4B77}" srcId="{C6B0C062-C57F-4773-AD0D-F38255E3D28B}" destId="{96C57C87-EB3B-4EC2-9A41-07DDB6E1CD5F}" srcOrd="0" destOrd="0" parTransId="{5D1DC240-AF47-483E-BDD5-25D164AF9AD2}" sibTransId="{22F632CD-20B4-4C6C-851D-A0DA6FD61C5D}"/>
    <dgm:cxn modelId="{60CD9DF2-090B-4C37-8D4D-7A567628A0A8}" type="presOf" srcId="{A12E24BB-B2D1-46CB-A03A-16612625C6D9}" destId="{31E7CACA-4795-455F-8D5D-3DDB5D9A73DE}" srcOrd="0" destOrd="0" presId="urn:microsoft.com/office/officeart/2005/8/layout/arrow2#1"/>
    <dgm:cxn modelId="{94D561A6-8F1D-4D66-A563-4B89F9A5BBB1}" srcId="{C6B0C062-C57F-4773-AD0D-F38255E3D28B}" destId="{A12E24BB-B2D1-46CB-A03A-16612625C6D9}" srcOrd="3" destOrd="0" parTransId="{7B556FFC-7709-44C1-B4BC-586D0EBBD1C9}" sibTransId="{9A6810F2-A473-4C4E-91CC-7ED8BF0F5902}"/>
    <dgm:cxn modelId="{47F21D45-E656-4A0F-8C15-84DE9146A675}" type="presParOf" srcId="{7702F23C-8B74-4E81-878F-FC4D4E811F20}" destId="{8D8196B2-8690-410B-88DD-58E36C1508F0}" srcOrd="0" destOrd="0" presId="urn:microsoft.com/office/officeart/2005/8/layout/arrow2#1"/>
    <dgm:cxn modelId="{F9628DBF-870F-46B1-8C4C-9EC1D3F0A568}" type="presParOf" srcId="{7702F23C-8B74-4E81-878F-FC4D4E811F20}" destId="{563DED9E-0970-4F45-BE99-BE418B1DDC13}" srcOrd="1" destOrd="0" presId="urn:microsoft.com/office/officeart/2005/8/layout/arrow2#1"/>
    <dgm:cxn modelId="{272B1CAA-C913-47E7-8213-C9A9889F107F}" type="presParOf" srcId="{563DED9E-0970-4F45-BE99-BE418B1DDC13}" destId="{771F9BC5-3306-499E-B872-43A664E43331}" srcOrd="0" destOrd="0" presId="urn:microsoft.com/office/officeart/2005/8/layout/arrow2#1"/>
    <dgm:cxn modelId="{BEDF7E27-C491-47A3-9CBB-349265C1F2FC}" type="presParOf" srcId="{563DED9E-0970-4F45-BE99-BE418B1DDC13}" destId="{C34646F6-C405-4D03-AD8E-790D41B874AD}" srcOrd="1" destOrd="0" presId="urn:microsoft.com/office/officeart/2005/8/layout/arrow2#1"/>
    <dgm:cxn modelId="{F3486FCE-71C0-4426-BA53-796828D06D16}" type="presParOf" srcId="{563DED9E-0970-4F45-BE99-BE418B1DDC13}" destId="{97D430E7-A9D4-4A47-A24C-CF7392C5B6FB}" srcOrd="2" destOrd="0" presId="urn:microsoft.com/office/officeart/2005/8/layout/arrow2#1"/>
    <dgm:cxn modelId="{B46D6477-E7A1-4991-88C9-66F5ABF276B1}" type="presParOf" srcId="{563DED9E-0970-4F45-BE99-BE418B1DDC13}" destId="{97BD8300-866D-4049-A753-3410E1F1AEBC}" srcOrd="3" destOrd="0" presId="urn:microsoft.com/office/officeart/2005/8/layout/arrow2#1"/>
    <dgm:cxn modelId="{10A0540E-1AD5-4DEF-9EB3-DDF19D9306B0}" type="presParOf" srcId="{563DED9E-0970-4F45-BE99-BE418B1DDC13}" destId="{EF28A0A4-BB0A-4BBA-ACB0-26DCFFC0F5C7}" srcOrd="4" destOrd="0" presId="urn:microsoft.com/office/officeart/2005/8/layout/arrow2#1"/>
    <dgm:cxn modelId="{D43AFD81-1E5E-4A9B-90F9-25ECCC9A62ED}" type="presParOf" srcId="{563DED9E-0970-4F45-BE99-BE418B1DDC13}" destId="{C600C16D-C410-44F3-B21C-A95355B2883A}" srcOrd="5" destOrd="0" presId="urn:microsoft.com/office/officeart/2005/8/layout/arrow2#1"/>
    <dgm:cxn modelId="{6E729D0C-0E5F-4255-947E-47B4A39AE4D9}" type="presParOf" srcId="{563DED9E-0970-4F45-BE99-BE418B1DDC13}" destId="{31E7CACA-4795-455F-8D5D-3DDB5D9A73DE}" srcOrd="6" destOrd="0" presId="urn:microsoft.com/office/officeart/2005/8/layout/arrow2#1"/>
    <dgm:cxn modelId="{A4AB4DA3-3384-4CE1-BB77-AFD30E5D2577}" type="presParOf" srcId="{563DED9E-0970-4F45-BE99-BE418B1DDC13}" destId="{F7923D38-769C-4762-BBAA-AB32ADA46C1B}" srcOrd="7" destOrd="0" presId="urn:microsoft.com/office/officeart/2005/8/layout/arrow2#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BF143E1-48C9-44ED-A069-16E17D9BB7CC}" type="doc">
      <dgm:prSet loTypeId="urn:microsoft.com/office/officeart/2005/8/layout/arrow6#1" loCatId="relationship" qsTypeId="urn:microsoft.com/office/officeart/2005/8/quickstyle/simple2#18" qsCatId="simple" csTypeId="urn:microsoft.com/office/officeart/2005/8/colors/accent3_2" csCatId="accent3" phldr="1"/>
      <dgm:spPr/>
      <dgm:t>
        <a:bodyPr/>
        <a:lstStyle/>
        <a:p>
          <a:endParaRPr lang="en-US"/>
        </a:p>
      </dgm:t>
    </dgm:pt>
    <dgm:pt modelId="{31B3D56C-025C-4C4C-BA39-C233DC0E91E8}">
      <dgm:prSet phldrT="[Text]" custT="1"/>
      <dgm:spPr/>
      <dgm:t>
        <a:bodyPr/>
        <a:lstStyle/>
        <a:p>
          <a:pPr algn="just"/>
          <a:r>
            <a:rPr lang="ro-RO" sz="2000" b="1" dirty="0" smtClean="0">
              <a:latin typeface="Arial" panose="020B0604020202020204" pitchFamily="34" charset="0"/>
              <a:cs typeface="Arial" panose="020B0604020202020204" pitchFamily="34" charset="0"/>
            </a:rPr>
            <a:t>Să-mi schimb modul în care predau aplicația Power Point, la T.I.C., în clasa a X a.</a:t>
          </a:r>
          <a:endParaRPr lang="ro-RO" sz="2000" b="1" noProof="0"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gm:t>
    </dgm:pt>
    <dgm:pt modelId="{83F98CB4-1281-4284-8C66-0C2D2E8E8D8B}" type="parTrans" cxnId="{E8F41794-3EE8-4B91-BF21-817205914EB7}">
      <dgm:prSet/>
      <dgm:spPr/>
      <dgm:t>
        <a:bodyPr/>
        <a:lstStyle/>
        <a:p>
          <a:endParaRPr lang="ro-RO"/>
        </a:p>
      </dgm:t>
    </dgm:pt>
    <dgm:pt modelId="{E4F6CF89-A923-4697-B1FA-32C88B667337}" type="sibTrans" cxnId="{E8F41794-3EE8-4B91-BF21-817205914EB7}">
      <dgm:prSet/>
      <dgm:spPr/>
      <dgm:t>
        <a:bodyPr/>
        <a:lstStyle/>
        <a:p>
          <a:endParaRPr lang="ro-RO"/>
        </a:p>
      </dgm:t>
    </dgm:pt>
    <dgm:pt modelId="{0B656A8F-6A10-4AB0-ABC4-2512A81753DE}">
      <dgm:prSet phldrT="[Text]" custT="1"/>
      <dgm:spPr/>
      <dgm:t>
        <a:bodyPr/>
        <a:lstStyle/>
        <a:p>
          <a:pPr algn="just"/>
          <a:r>
            <a:rPr lang="ro-RO" sz="2000" b="1" dirty="0" smtClean="0">
              <a:latin typeface="Arial" panose="020B0604020202020204" pitchFamily="34" charset="0"/>
              <a:cs typeface="Arial" panose="020B0604020202020204" pitchFamily="34" charset="0"/>
            </a:rPr>
            <a:t>Să abordez probleme de comunicare mai des, să-i determin să se preocupe de modul în care comunică</a:t>
          </a:r>
          <a:r>
            <a:rPr lang="en-US" sz="2000" b="1" dirty="0" smtClean="0">
              <a:latin typeface="Arial" panose="020B0604020202020204" pitchFamily="34" charset="0"/>
              <a:cs typeface="Arial" panose="020B0604020202020204" pitchFamily="34" charset="0"/>
            </a:rPr>
            <a:t> </a:t>
          </a:r>
          <a:r>
            <a:rPr lang="ro-RO" sz="2000" b="1" dirty="0" smtClean="0">
              <a:latin typeface="Arial" panose="020B0604020202020204" pitchFamily="34" charset="0"/>
              <a:cs typeface="Arial" panose="020B0604020202020204" pitchFamily="34" charset="0"/>
            </a:rPr>
            <a:t>şi să propun CDŞ </a:t>
          </a:r>
          <a:r>
            <a:rPr lang="en-US" sz="2000" b="1" dirty="0" smtClean="0">
              <a:latin typeface="Arial" panose="020B0604020202020204" pitchFamily="34" charset="0"/>
              <a:cs typeface="Arial" panose="020B0604020202020204" pitchFamily="34" charset="0"/>
            </a:rPr>
            <a:t>“</a:t>
          </a:r>
          <a:r>
            <a:rPr lang="ro-RO" sz="2000" b="1" dirty="0" smtClean="0">
              <a:latin typeface="Arial" panose="020B0604020202020204" pitchFamily="34" charset="0"/>
              <a:cs typeface="Arial" panose="020B0604020202020204" pitchFamily="34" charset="0"/>
            </a:rPr>
            <a:t>Informaţie </a:t>
          </a:r>
          <a:r>
            <a:rPr lang="ro-RO" sz="2000" b="1" dirty="0" err="1" smtClean="0">
              <a:latin typeface="Arial" panose="020B0604020202020204" pitchFamily="34" charset="0"/>
              <a:cs typeface="Arial" panose="020B0604020202020204" pitchFamily="34" charset="0"/>
            </a:rPr>
            <a:t>-Comunicare</a:t>
          </a:r>
          <a:r>
            <a:rPr lang="ro-RO" sz="2000" b="1" dirty="0" smtClean="0">
              <a:latin typeface="Arial" panose="020B0604020202020204" pitchFamily="34" charset="0"/>
              <a:cs typeface="Arial" panose="020B0604020202020204" pitchFamily="34" charset="0"/>
            </a:rPr>
            <a:t> – Internet</a:t>
          </a:r>
          <a:r>
            <a:rPr lang="en-US" sz="2000" b="1" dirty="0" smtClean="0">
              <a:latin typeface="Arial" panose="020B0604020202020204" pitchFamily="34" charset="0"/>
              <a:cs typeface="Arial" panose="020B0604020202020204" pitchFamily="34" charset="0"/>
            </a:rPr>
            <a:t>”</a:t>
          </a:r>
          <a:endParaRPr lang="ro-RO" sz="2000" b="1" noProof="0"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gm:t>
    </dgm:pt>
    <dgm:pt modelId="{4A6A294E-510D-4B89-96D1-D55104CF5BF0}" type="parTrans" cxnId="{38D88FA4-C95E-420B-9091-9A0FC77B7726}">
      <dgm:prSet/>
      <dgm:spPr/>
      <dgm:t>
        <a:bodyPr/>
        <a:lstStyle/>
        <a:p>
          <a:endParaRPr lang="ro-RO"/>
        </a:p>
      </dgm:t>
    </dgm:pt>
    <dgm:pt modelId="{441841FC-B88E-4BAA-B8AC-DD4E460611FB}" type="sibTrans" cxnId="{38D88FA4-C95E-420B-9091-9A0FC77B7726}">
      <dgm:prSet/>
      <dgm:spPr/>
      <dgm:t>
        <a:bodyPr/>
        <a:lstStyle/>
        <a:p>
          <a:endParaRPr lang="ro-RO"/>
        </a:p>
      </dgm:t>
    </dgm:pt>
    <dgm:pt modelId="{C0F56F11-0371-4B52-81D5-069D9D7FA0FE}" type="pres">
      <dgm:prSet presAssocID="{9BF143E1-48C9-44ED-A069-16E17D9BB7CC}" presName="compositeShape" presStyleCnt="0">
        <dgm:presLayoutVars>
          <dgm:chMax val="2"/>
          <dgm:dir/>
        </dgm:presLayoutVars>
      </dgm:prSet>
      <dgm:spPr/>
      <dgm:t>
        <a:bodyPr/>
        <a:lstStyle/>
        <a:p>
          <a:endParaRPr lang="en-US"/>
        </a:p>
      </dgm:t>
    </dgm:pt>
    <dgm:pt modelId="{2AB00E57-5187-4EAE-B59F-0006C5ADD5EB}" type="pres">
      <dgm:prSet presAssocID="{9BF143E1-48C9-44ED-A069-16E17D9BB7CC}" presName="ribbon" presStyleLbl="node1" presStyleIdx="0" presStyleCnt="1"/>
      <dgm:spPr>
        <a:solidFill>
          <a:schemeClr val="accent3">
            <a:shade val="75000"/>
          </a:schemeClr>
        </a:solidFill>
      </dgm:spPr>
      <dgm:t>
        <a:bodyPr/>
        <a:lstStyle/>
        <a:p>
          <a:endParaRPr lang="en-US"/>
        </a:p>
      </dgm:t>
    </dgm:pt>
    <dgm:pt modelId="{27122C9D-A928-46D7-9DEE-4693607B47D1}" type="pres">
      <dgm:prSet presAssocID="{9BF143E1-48C9-44ED-A069-16E17D9BB7CC}" presName="leftArrowText" presStyleLbl="node1" presStyleIdx="0" presStyleCnt="1" custScaleX="111134" custLinFactNeighborX="-7536" custLinFactNeighborY="1237">
        <dgm:presLayoutVars>
          <dgm:chMax val="0"/>
          <dgm:bulletEnabled val="1"/>
        </dgm:presLayoutVars>
      </dgm:prSet>
      <dgm:spPr/>
      <dgm:t>
        <a:bodyPr/>
        <a:lstStyle/>
        <a:p>
          <a:endParaRPr lang="en-US"/>
        </a:p>
      </dgm:t>
    </dgm:pt>
    <dgm:pt modelId="{D206D9EF-D0A2-4009-8BD0-5FF5F7498297}" type="pres">
      <dgm:prSet presAssocID="{9BF143E1-48C9-44ED-A069-16E17D9BB7CC}" presName="rightArrowText" presStyleLbl="node1" presStyleIdx="0" presStyleCnt="1">
        <dgm:presLayoutVars>
          <dgm:chMax val="0"/>
          <dgm:bulletEnabled val="1"/>
        </dgm:presLayoutVars>
      </dgm:prSet>
      <dgm:spPr/>
      <dgm:t>
        <a:bodyPr/>
        <a:lstStyle/>
        <a:p>
          <a:endParaRPr lang="en-US"/>
        </a:p>
      </dgm:t>
    </dgm:pt>
  </dgm:ptLst>
  <dgm:cxnLst>
    <dgm:cxn modelId="{308B71C4-D23E-48C4-99A1-8B261275687A}" type="presOf" srcId="{31B3D56C-025C-4C4C-BA39-C233DC0E91E8}" destId="{27122C9D-A928-46D7-9DEE-4693607B47D1}" srcOrd="0" destOrd="0" presId="urn:microsoft.com/office/officeart/2005/8/layout/arrow6#1"/>
    <dgm:cxn modelId="{38D88FA4-C95E-420B-9091-9A0FC77B7726}" srcId="{9BF143E1-48C9-44ED-A069-16E17D9BB7CC}" destId="{0B656A8F-6A10-4AB0-ABC4-2512A81753DE}" srcOrd="1" destOrd="0" parTransId="{4A6A294E-510D-4B89-96D1-D55104CF5BF0}" sibTransId="{441841FC-B88E-4BAA-B8AC-DD4E460611FB}"/>
    <dgm:cxn modelId="{E8F41794-3EE8-4B91-BF21-817205914EB7}" srcId="{9BF143E1-48C9-44ED-A069-16E17D9BB7CC}" destId="{31B3D56C-025C-4C4C-BA39-C233DC0E91E8}" srcOrd="0" destOrd="0" parTransId="{83F98CB4-1281-4284-8C66-0C2D2E8E8D8B}" sibTransId="{E4F6CF89-A923-4697-B1FA-32C88B667337}"/>
    <dgm:cxn modelId="{B84CFC12-97BA-47DC-9EA0-39216D20A910}" type="presOf" srcId="{9BF143E1-48C9-44ED-A069-16E17D9BB7CC}" destId="{C0F56F11-0371-4B52-81D5-069D9D7FA0FE}" srcOrd="0" destOrd="0" presId="urn:microsoft.com/office/officeart/2005/8/layout/arrow6#1"/>
    <dgm:cxn modelId="{6C89DF5A-0D57-4B0F-9B2D-ECE25875A383}" type="presOf" srcId="{0B656A8F-6A10-4AB0-ABC4-2512A81753DE}" destId="{D206D9EF-D0A2-4009-8BD0-5FF5F7498297}" srcOrd="0" destOrd="0" presId="urn:microsoft.com/office/officeart/2005/8/layout/arrow6#1"/>
    <dgm:cxn modelId="{F22314EF-4C64-4921-8AE6-D69E389299F0}" type="presParOf" srcId="{C0F56F11-0371-4B52-81D5-069D9D7FA0FE}" destId="{2AB00E57-5187-4EAE-B59F-0006C5ADD5EB}" srcOrd="0" destOrd="0" presId="urn:microsoft.com/office/officeart/2005/8/layout/arrow6#1"/>
    <dgm:cxn modelId="{38956EFB-5A53-49C7-8EEF-65C1ED095A50}" type="presParOf" srcId="{C0F56F11-0371-4B52-81D5-069D9D7FA0FE}" destId="{27122C9D-A928-46D7-9DEE-4693607B47D1}" srcOrd="1" destOrd="0" presId="urn:microsoft.com/office/officeart/2005/8/layout/arrow6#1"/>
    <dgm:cxn modelId="{AD1172DA-AA40-4111-9495-A6F6A9DF9D40}" type="presParOf" srcId="{C0F56F11-0371-4B52-81D5-069D9D7FA0FE}" destId="{D206D9EF-D0A2-4009-8BD0-5FF5F7498297}" srcOrd="2" destOrd="0" presId="urn:microsoft.com/office/officeart/2005/8/layout/arrow6#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A31B26A-DE4D-47F0-A1D9-A0BB98B2C43D}">
      <dsp:nvSpPr>
        <dsp:cNvPr id="0" name=""/>
        <dsp:cNvSpPr/>
      </dsp:nvSpPr>
      <dsp:spPr>
        <a:xfrm rot="10800000">
          <a:off x="826992" y="146643"/>
          <a:ext cx="7859807" cy="1410270"/>
        </a:xfrm>
        <a:prstGeom prst="homePlate">
          <a:avLst/>
        </a:prstGeom>
        <a:solidFill>
          <a:schemeClr val="accent3">
            <a:alpha val="90000"/>
            <a:hueOff val="0"/>
            <a:satOff val="0"/>
            <a:lumOff val="0"/>
            <a:alphaOff val="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28845" tIns="142240" rIns="142240" bIns="142240" numCol="1" spcCol="1270" anchor="ctr" anchorCtr="0">
          <a:noAutofit/>
        </a:bodyPr>
        <a:lstStyle/>
        <a:p>
          <a:pPr lvl="0" algn="just" defTabSz="889000">
            <a:lnSpc>
              <a:spcPct val="90000"/>
            </a:lnSpc>
            <a:spcBef>
              <a:spcPct val="0"/>
            </a:spcBef>
            <a:spcAft>
              <a:spcPct val="35000"/>
            </a:spcAft>
          </a:pPr>
          <a:r>
            <a:rPr lang="ro-RO" sz="2000" b="1" kern="1200" dirty="0" smtClean="0">
              <a:latin typeface="Arial" panose="020B0604020202020204" pitchFamily="34" charset="0"/>
              <a:cs typeface="Arial" panose="020B0604020202020204" pitchFamily="34" charset="0"/>
            </a:rPr>
            <a:t>	Elevii lasă totul pe seama fișierului ppt, stau cu ochii pe ecranul de proiecție și citesc rând cu rând textul scris, fără intonație, fără nicio inflexiune a vocii care să evidențieze ideile principale;</a:t>
          </a:r>
          <a:endParaRPr lang="en-US" sz="2000" b="1" kern="1200"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sp:txBody>
      <dsp:txXfrm rot="10800000">
        <a:off x="826992" y="146643"/>
        <a:ext cx="7859807" cy="1410270"/>
      </dsp:txXfrm>
    </dsp:sp>
    <dsp:sp modelId="{85FC09C1-F5A8-48CE-A79A-7DF7DA8A91CC}">
      <dsp:nvSpPr>
        <dsp:cNvPr id="0" name=""/>
        <dsp:cNvSpPr/>
      </dsp:nvSpPr>
      <dsp:spPr>
        <a:xfrm>
          <a:off x="18732" y="434678"/>
          <a:ext cx="710399" cy="751546"/>
        </a:xfrm>
        <a:prstGeom prst="ellipse">
          <a:avLst/>
        </a:prstGeom>
        <a:solidFill>
          <a:schemeClr val="accent3">
            <a:tint val="50000"/>
            <a:alpha val="90000"/>
            <a:hueOff val="0"/>
            <a:satOff val="0"/>
            <a:lumOff val="0"/>
            <a:alphaOff val="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dsp:style>
    </dsp:sp>
    <dsp:sp modelId="{623F5DBF-5DAC-4039-9A1C-4D0F8261FCBB}">
      <dsp:nvSpPr>
        <dsp:cNvPr id="0" name=""/>
        <dsp:cNvSpPr/>
      </dsp:nvSpPr>
      <dsp:spPr>
        <a:xfrm rot="10800000">
          <a:off x="891113" y="1792303"/>
          <a:ext cx="7795686" cy="1199270"/>
        </a:xfrm>
        <a:prstGeom prst="homePlate">
          <a:avLst/>
        </a:prstGeom>
        <a:solidFill>
          <a:schemeClr val="accent3">
            <a:alpha val="90000"/>
            <a:hueOff val="0"/>
            <a:satOff val="0"/>
            <a:lumOff val="0"/>
            <a:alphaOff val="-2000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28845" tIns="142240" rIns="142240" bIns="142240" numCol="1" spcCol="1270" anchor="ctr" anchorCtr="0">
          <a:noAutofit/>
        </a:bodyPr>
        <a:lstStyle/>
        <a:p>
          <a:pPr lvl="0" algn="just" defTabSz="889000">
            <a:lnSpc>
              <a:spcPct val="90000"/>
            </a:lnSpc>
            <a:spcBef>
              <a:spcPct val="0"/>
            </a:spcBef>
            <a:spcAft>
              <a:spcPct val="35000"/>
            </a:spcAft>
          </a:pPr>
          <a:r>
            <a:rPr lang="ro-RO" sz="2000" b="1" kern="1200" dirty="0" smtClean="0">
              <a:latin typeface="Arial" panose="020B0604020202020204" pitchFamily="34" charset="0"/>
              <a:cs typeface="Arial" panose="020B0604020202020204" pitchFamily="34" charset="0"/>
            </a:rPr>
            <a:t>	Elevii nu sunt capabili să selecteze ideile principale, folosesc fraze lungi și fără semnele de punctuație adecvate, vorbesc prea  încet sau prea rar și nu se fac înțeleși;</a:t>
          </a:r>
          <a:endParaRPr lang="en-US" sz="2000" b="1" kern="1200"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sp:txBody>
      <dsp:txXfrm rot="10800000">
        <a:off x="891113" y="1792303"/>
        <a:ext cx="7795686" cy="1199270"/>
      </dsp:txXfrm>
    </dsp:sp>
    <dsp:sp modelId="{0CC77CC7-06E1-4509-BCB8-967BBC24F776}">
      <dsp:nvSpPr>
        <dsp:cNvPr id="0" name=""/>
        <dsp:cNvSpPr/>
      </dsp:nvSpPr>
      <dsp:spPr>
        <a:xfrm>
          <a:off x="18732" y="1914083"/>
          <a:ext cx="782547" cy="752842"/>
        </a:xfrm>
        <a:prstGeom prst="ellipse">
          <a:avLst/>
        </a:prstGeom>
        <a:solidFill>
          <a:schemeClr val="accent3">
            <a:tint val="50000"/>
            <a:alpha val="90000"/>
            <a:hueOff val="-60055"/>
            <a:satOff val="-94"/>
            <a:lumOff val="4286"/>
            <a:alphaOff val="-2000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dsp:style>
    </dsp:sp>
    <dsp:sp modelId="{8D650AD2-DF78-4808-B361-6DB15F4A3B1C}">
      <dsp:nvSpPr>
        <dsp:cNvPr id="0" name=""/>
        <dsp:cNvSpPr/>
      </dsp:nvSpPr>
      <dsp:spPr>
        <a:xfrm rot="10800000">
          <a:off x="939522" y="3165740"/>
          <a:ext cx="7747277" cy="1199270"/>
        </a:xfrm>
        <a:prstGeom prst="homePlate">
          <a:avLst/>
        </a:prstGeom>
        <a:solidFill>
          <a:schemeClr val="accent3">
            <a:alpha val="5000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28845" tIns="142240" rIns="142240" bIns="142240" numCol="1" spcCol="1270" anchor="ctr" anchorCtr="0">
          <a:noAutofit/>
        </a:bodyPr>
        <a:lstStyle/>
        <a:p>
          <a:pPr lvl="0" algn="just" defTabSz="889000">
            <a:lnSpc>
              <a:spcPct val="90000"/>
            </a:lnSpc>
            <a:spcBef>
              <a:spcPct val="0"/>
            </a:spcBef>
            <a:spcAft>
              <a:spcPct val="35000"/>
            </a:spcAft>
          </a:pPr>
          <a:r>
            <a:rPr lang="ro-RO" sz="2000" b="1" kern="1200" dirty="0" smtClean="0">
              <a:latin typeface="Arial" panose="020B0604020202020204" pitchFamily="34" charset="0"/>
              <a:cs typeface="Arial" panose="020B0604020202020204" pitchFamily="34" charset="0"/>
            </a:rPr>
            <a:t>	Elevii sunt, uneori,  sufocați de emoție, se repetă, pierd șirul ideilor, se blochează;</a:t>
          </a:r>
          <a:endParaRPr lang="en-US" sz="2000" b="1" kern="1200"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sp:txBody>
      <dsp:txXfrm rot="10800000">
        <a:off x="939522" y="3165740"/>
        <a:ext cx="7747277" cy="1199270"/>
      </dsp:txXfrm>
    </dsp:sp>
    <dsp:sp modelId="{742821AC-200B-48B9-BDC3-259AF356565E}">
      <dsp:nvSpPr>
        <dsp:cNvPr id="0" name=""/>
        <dsp:cNvSpPr/>
      </dsp:nvSpPr>
      <dsp:spPr>
        <a:xfrm>
          <a:off x="35528" y="3429034"/>
          <a:ext cx="775292" cy="750059"/>
        </a:xfrm>
        <a:prstGeom prst="ellipse">
          <a:avLst/>
        </a:prstGeom>
        <a:solidFill>
          <a:schemeClr val="accent3">
            <a:tint val="50000"/>
            <a:alpha val="90000"/>
            <a:hueOff val="-120109"/>
            <a:satOff val="-188"/>
            <a:lumOff val="8573"/>
            <a:alphaOff val="-4000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A31B26A-DE4D-47F0-A1D9-A0BB98B2C43D}">
      <dsp:nvSpPr>
        <dsp:cNvPr id="0" name=""/>
        <dsp:cNvSpPr/>
      </dsp:nvSpPr>
      <dsp:spPr>
        <a:xfrm rot="10800000">
          <a:off x="919361" y="2576"/>
          <a:ext cx="7767438" cy="1345925"/>
        </a:xfrm>
        <a:prstGeom prst="homePlate">
          <a:avLst/>
        </a:prstGeom>
        <a:solidFill>
          <a:schemeClr val="accent3">
            <a:alpha val="90000"/>
            <a:hueOff val="0"/>
            <a:satOff val="0"/>
            <a:lumOff val="0"/>
            <a:alphaOff val="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41748" tIns="128016" rIns="128016" bIns="128016" numCol="1" spcCol="1270" anchor="ctr" anchorCtr="0">
          <a:noAutofit/>
        </a:bodyPr>
        <a:lstStyle/>
        <a:p>
          <a:pPr lvl="0" algn="just" defTabSz="800100">
            <a:lnSpc>
              <a:spcPct val="90000"/>
            </a:lnSpc>
            <a:spcBef>
              <a:spcPct val="0"/>
            </a:spcBef>
            <a:spcAft>
              <a:spcPct val="35000"/>
            </a:spcAft>
          </a:pPr>
          <a:r>
            <a:rPr lang="ro-RO" sz="1800" b="1" kern="1200" dirty="0" smtClean="0">
              <a:latin typeface="Arial" panose="020B0604020202020204" pitchFamily="34" charset="0"/>
              <a:cs typeface="Arial" panose="020B0604020202020204" pitchFamily="34" charset="0"/>
            </a:rPr>
            <a:t>	Elevii nu privesc nici către membrii </a:t>
          </a:r>
          <a:r>
            <a:rPr lang="en-US" sz="1800" b="1" kern="1200" dirty="0" err="1" smtClean="0">
              <a:latin typeface="Arial" panose="020B0604020202020204" pitchFamily="34" charset="0"/>
              <a:cs typeface="Arial" panose="020B0604020202020204" pitchFamily="34" charset="0"/>
            </a:rPr>
            <a:t>unei</a:t>
          </a:r>
          <a:r>
            <a:rPr lang="en-US" sz="1800" b="1" kern="1200" dirty="0" smtClean="0">
              <a:latin typeface="Arial" panose="020B0604020202020204" pitchFamily="34" charset="0"/>
              <a:cs typeface="Arial" panose="020B0604020202020204" pitchFamily="34" charset="0"/>
            </a:rPr>
            <a:t> </a:t>
          </a:r>
          <a:r>
            <a:rPr lang="en-US" sz="1800" b="1" kern="1200" dirty="0" err="1" smtClean="0">
              <a:latin typeface="Arial" panose="020B0604020202020204" pitchFamily="34" charset="0"/>
              <a:cs typeface="Arial" panose="020B0604020202020204" pitchFamily="34" charset="0"/>
            </a:rPr>
            <a:t>eventuale</a:t>
          </a:r>
          <a:r>
            <a:rPr lang="en-US" sz="1800" b="1" kern="1200" dirty="0" smtClean="0">
              <a:latin typeface="Arial" panose="020B0604020202020204" pitchFamily="34" charset="0"/>
              <a:cs typeface="Arial" panose="020B0604020202020204" pitchFamily="34" charset="0"/>
            </a:rPr>
            <a:t> </a:t>
          </a:r>
          <a:r>
            <a:rPr lang="ro-RO" sz="1800" b="1" kern="1200" dirty="0" smtClean="0">
              <a:latin typeface="Arial" panose="020B0604020202020204" pitchFamily="34" charset="0"/>
              <a:cs typeface="Arial" panose="020B0604020202020204" pitchFamily="34" charset="0"/>
            </a:rPr>
            <a:t>comisii, nici către colegii lor ci doar la ecran și eventual la mine care le cunosc lucrarea și fac presupunerea că este suficient acest lucru;</a:t>
          </a:r>
          <a:endParaRPr lang="en-US" sz="1800" b="1" kern="1200"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sp:txBody>
      <dsp:txXfrm rot="10800000">
        <a:off x="919361" y="2576"/>
        <a:ext cx="7767438" cy="1345925"/>
      </dsp:txXfrm>
    </dsp:sp>
    <dsp:sp modelId="{85FC09C1-F5A8-48CE-A79A-7DF7DA8A91CC}">
      <dsp:nvSpPr>
        <dsp:cNvPr id="0" name=""/>
        <dsp:cNvSpPr/>
      </dsp:nvSpPr>
      <dsp:spPr>
        <a:xfrm>
          <a:off x="18730" y="290657"/>
          <a:ext cx="839505" cy="769762"/>
        </a:xfrm>
        <a:prstGeom prst="ellipse">
          <a:avLst/>
        </a:prstGeom>
        <a:solidFill>
          <a:schemeClr val="accent3">
            <a:tint val="50000"/>
            <a:alpha val="90000"/>
            <a:hueOff val="0"/>
            <a:satOff val="0"/>
            <a:lumOff val="0"/>
            <a:alphaOff val="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dsp:style>
    </dsp:sp>
    <dsp:sp modelId="{623F5DBF-5DAC-4039-9A1C-4D0F8261FCBB}">
      <dsp:nvSpPr>
        <dsp:cNvPr id="0" name=""/>
        <dsp:cNvSpPr/>
      </dsp:nvSpPr>
      <dsp:spPr>
        <a:xfrm rot="10800000">
          <a:off x="1018605" y="1551355"/>
          <a:ext cx="7668194" cy="1304942"/>
        </a:xfrm>
        <a:prstGeom prst="homePlate">
          <a:avLst/>
        </a:prstGeom>
        <a:solidFill>
          <a:schemeClr val="accent3">
            <a:alpha val="90000"/>
            <a:hueOff val="0"/>
            <a:satOff val="0"/>
            <a:lumOff val="0"/>
            <a:alphaOff val="-2000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41748" tIns="128016" rIns="128016" bIns="128016" numCol="1" spcCol="1270" anchor="ctr" anchorCtr="0">
          <a:noAutofit/>
        </a:bodyPr>
        <a:lstStyle/>
        <a:p>
          <a:pPr lvl="0" algn="just" defTabSz="800100">
            <a:lnSpc>
              <a:spcPct val="90000"/>
            </a:lnSpc>
            <a:spcBef>
              <a:spcPct val="0"/>
            </a:spcBef>
            <a:spcAft>
              <a:spcPct val="35000"/>
            </a:spcAft>
          </a:pPr>
          <a:r>
            <a:rPr lang="ro-RO" sz="1800" b="1" kern="1200" dirty="0" smtClean="0">
              <a:latin typeface="Arial" pitchFamily="34" charset="0"/>
              <a:cs typeface="Arial" pitchFamily="34" charset="0"/>
            </a:rPr>
            <a:t>	Slide-urile sunt de multe ori obositoare, cu prea mult text, cu prea multe sau nepotrivite culori, cu animații sau tranziții care creează disconfort asistenței;</a:t>
          </a:r>
          <a:endParaRPr lang="en-US" sz="1800" b="1" kern="1200" dirty="0">
            <a:effectLst>
              <a:outerShdw blurRad="50800" dist="50800" dir="2700000" algn="tl" rotWithShape="0">
                <a:srgbClr val="000000">
                  <a:alpha val="43137"/>
                </a:srgbClr>
              </a:outerShdw>
            </a:effectLst>
            <a:latin typeface="Arial" pitchFamily="34" charset="0"/>
            <a:cs typeface="Arial" pitchFamily="34" charset="0"/>
          </a:endParaRPr>
        </a:p>
      </dsp:txBody>
      <dsp:txXfrm rot="10800000">
        <a:off x="1018605" y="1551355"/>
        <a:ext cx="7668194" cy="1304942"/>
      </dsp:txXfrm>
    </dsp:sp>
    <dsp:sp modelId="{0CC77CC7-06E1-4509-BCB8-967BBC24F776}">
      <dsp:nvSpPr>
        <dsp:cNvPr id="0" name=""/>
        <dsp:cNvSpPr/>
      </dsp:nvSpPr>
      <dsp:spPr>
        <a:xfrm>
          <a:off x="18725" y="1802827"/>
          <a:ext cx="870449" cy="870459"/>
        </a:xfrm>
        <a:prstGeom prst="ellipse">
          <a:avLst/>
        </a:prstGeom>
        <a:solidFill>
          <a:schemeClr val="accent3">
            <a:tint val="50000"/>
            <a:alpha val="90000"/>
            <a:hueOff val="-60055"/>
            <a:satOff val="-94"/>
            <a:lumOff val="4286"/>
            <a:alphaOff val="-2000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dsp:style>
    </dsp:sp>
    <dsp:sp modelId="{8D650AD2-DF78-4808-B361-6DB15F4A3B1C}">
      <dsp:nvSpPr>
        <dsp:cNvPr id="0" name=""/>
        <dsp:cNvSpPr/>
      </dsp:nvSpPr>
      <dsp:spPr>
        <a:xfrm rot="10800000">
          <a:off x="924098" y="3116503"/>
          <a:ext cx="7762701" cy="1273978"/>
        </a:xfrm>
        <a:prstGeom prst="homePlate">
          <a:avLst/>
        </a:prstGeom>
        <a:solidFill>
          <a:schemeClr val="accent3">
            <a:alpha val="5000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41748" tIns="128016" rIns="128016" bIns="128016" numCol="1" spcCol="1270" anchor="ctr" anchorCtr="0">
          <a:noAutofit/>
        </a:bodyPr>
        <a:lstStyle/>
        <a:p>
          <a:pPr lvl="0" algn="just" defTabSz="800100">
            <a:lnSpc>
              <a:spcPct val="90000"/>
            </a:lnSpc>
            <a:spcBef>
              <a:spcPct val="0"/>
            </a:spcBef>
            <a:spcAft>
              <a:spcPct val="35000"/>
            </a:spcAft>
          </a:pPr>
          <a:r>
            <a:rPr lang="ro-RO" sz="1800" b="1" kern="1200" dirty="0" smtClean="0">
              <a:latin typeface="Arial" panose="020B0604020202020204" pitchFamily="34" charset="0"/>
              <a:cs typeface="Arial" panose="020B0604020202020204" pitchFamily="34" charset="0"/>
            </a:rPr>
            <a:t>	Elevii folosesc fonturi prea multe pe un slide, cu dimensiune prea mare sau prea mică, multe cuvinte scrise cu majuscule care afectează înțelegerea, etc.;</a:t>
          </a:r>
          <a:endParaRPr lang="en-US" sz="1800" b="1" kern="1200"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sp:txBody>
      <dsp:txXfrm rot="10800000">
        <a:off x="924098" y="3116503"/>
        <a:ext cx="7762701" cy="1273978"/>
      </dsp:txXfrm>
    </dsp:sp>
    <dsp:sp modelId="{742821AC-200B-48B9-BDC3-259AF356565E}">
      <dsp:nvSpPr>
        <dsp:cNvPr id="0" name=""/>
        <dsp:cNvSpPr/>
      </dsp:nvSpPr>
      <dsp:spPr>
        <a:xfrm>
          <a:off x="2561" y="3380662"/>
          <a:ext cx="870439" cy="870439"/>
        </a:xfrm>
        <a:prstGeom prst="ellipse">
          <a:avLst/>
        </a:prstGeom>
        <a:solidFill>
          <a:schemeClr val="accent3">
            <a:tint val="50000"/>
            <a:alpha val="90000"/>
            <a:hueOff val="-120109"/>
            <a:satOff val="-188"/>
            <a:lumOff val="8573"/>
            <a:alphaOff val="-4000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A31B26A-DE4D-47F0-A1D9-A0BB98B2C43D}">
      <dsp:nvSpPr>
        <dsp:cNvPr id="0" name=""/>
        <dsp:cNvSpPr/>
      </dsp:nvSpPr>
      <dsp:spPr>
        <a:xfrm rot="10800000">
          <a:off x="1278327" y="5063"/>
          <a:ext cx="7408472" cy="1964014"/>
        </a:xfrm>
        <a:prstGeom prst="homePlate">
          <a:avLst/>
        </a:prstGeom>
        <a:solidFill>
          <a:schemeClr val="accent3">
            <a:alpha val="90000"/>
            <a:hueOff val="0"/>
            <a:satOff val="0"/>
            <a:lumOff val="0"/>
            <a:alphaOff val="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71220" tIns="128016" rIns="128016" bIns="128016" numCol="1" spcCol="1270" anchor="ctr" anchorCtr="0">
          <a:noAutofit/>
        </a:bodyPr>
        <a:lstStyle/>
        <a:p>
          <a:pPr lvl="0" algn="just" defTabSz="800100">
            <a:lnSpc>
              <a:spcPct val="90000"/>
            </a:lnSpc>
            <a:spcBef>
              <a:spcPct val="0"/>
            </a:spcBef>
            <a:spcAft>
              <a:spcPct val="35000"/>
            </a:spcAft>
          </a:pPr>
          <a:r>
            <a:rPr lang="ro-RO" sz="1800" b="1" kern="1200" dirty="0" smtClean="0">
              <a:latin typeface="Arial" panose="020B0604020202020204" pitchFamily="34" charset="0"/>
              <a:cs typeface="Arial" panose="020B0604020202020204" pitchFamily="34" charset="0"/>
            </a:rPr>
            <a:t>	</a:t>
          </a:r>
          <a:r>
            <a:rPr lang="ro-RO" sz="2000" b="1" kern="1200" dirty="0" smtClean="0">
              <a:latin typeface="Arial" panose="020B0604020202020204" pitchFamily="34" charset="0"/>
              <a:cs typeface="Arial" panose="020B0604020202020204" pitchFamily="34" charset="0"/>
            </a:rPr>
            <a:t>Elevii iau o poziție rigidă, sunt parcă împietriți sau se le</a:t>
          </a:r>
          <a:r>
            <a:rPr lang="en-US" sz="2000" b="1" kern="1200" dirty="0" smtClean="0">
              <a:latin typeface="Arial" panose="020B0604020202020204" pitchFamily="34" charset="0"/>
              <a:cs typeface="Arial" panose="020B0604020202020204" pitchFamily="34" charset="0"/>
            </a:rPr>
            <a:t>a</a:t>
          </a:r>
          <a:r>
            <a:rPr lang="ro-RO" sz="2000" b="1" kern="1200" dirty="0" err="1" smtClean="0">
              <a:latin typeface="Arial" panose="020B0604020202020204" pitchFamily="34" charset="0"/>
              <a:cs typeface="Arial" panose="020B0604020202020204" pitchFamily="34" charset="0"/>
            </a:rPr>
            <a:t>gănă</a:t>
          </a:r>
          <a:r>
            <a:rPr lang="ro-RO" sz="2000" b="1" kern="1200" dirty="0" smtClean="0">
              <a:latin typeface="Arial" panose="020B0604020202020204" pitchFamily="34" charset="0"/>
              <a:cs typeface="Arial" panose="020B0604020202020204" pitchFamily="34" charset="0"/>
            </a:rPr>
            <a:t> în timp ce vorbesc, iși frâng măinile sau le țin în buzunare;</a:t>
          </a:r>
          <a:endParaRPr lang="en-US" sz="2000" b="1" kern="1200"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sp:txBody>
      <dsp:txXfrm rot="10800000">
        <a:off x="1278327" y="5063"/>
        <a:ext cx="7408472" cy="1964014"/>
      </dsp:txXfrm>
    </dsp:sp>
    <dsp:sp modelId="{85FC09C1-F5A8-48CE-A79A-7DF7DA8A91CC}">
      <dsp:nvSpPr>
        <dsp:cNvPr id="0" name=""/>
        <dsp:cNvSpPr/>
      </dsp:nvSpPr>
      <dsp:spPr>
        <a:xfrm>
          <a:off x="162772" y="603359"/>
          <a:ext cx="864065" cy="767422"/>
        </a:xfrm>
        <a:prstGeom prst="ellipse">
          <a:avLst/>
        </a:prstGeom>
        <a:solidFill>
          <a:schemeClr val="accent3">
            <a:tint val="50000"/>
            <a:alpha val="90000"/>
            <a:hueOff val="0"/>
            <a:satOff val="0"/>
            <a:lumOff val="0"/>
            <a:alphaOff val="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dsp:style>
    </dsp:sp>
    <dsp:sp modelId="{623F5DBF-5DAC-4039-9A1C-4D0F8261FCBB}">
      <dsp:nvSpPr>
        <dsp:cNvPr id="0" name=""/>
        <dsp:cNvSpPr/>
      </dsp:nvSpPr>
      <dsp:spPr>
        <a:xfrm rot="10800000">
          <a:off x="1306633" y="2415068"/>
          <a:ext cx="7380166" cy="1898997"/>
        </a:xfrm>
        <a:prstGeom prst="homePlate">
          <a:avLst/>
        </a:prstGeom>
        <a:solidFill>
          <a:schemeClr val="accent3">
            <a:alpha val="90000"/>
            <a:hueOff val="0"/>
            <a:satOff val="0"/>
            <a:lumOff val="0"/>
            <a:alphaOff val="-4000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71220" tIns="128016" rIns="128016" bIns="128016" numCol="1" spcCol="1270" anchor="ctr" anchorCtr="0">
          <a:noAutofit/>
        </a:bodyPr>
        <a:lstStyle/>
        <a:p>
          <a:pPr lvl="0" algn="just" defTabSz="800100">
            <a:lnSpc>
              <a:spcPct val="90000"/>
            </a:lnSpc>
            <a:spcBef>
              <a:spcPct val="0"/>
            </a:spcBef>
            <a:spcAft>
              <a:spcPct val="35000"/>
            </a:spcAft>
          </a:pPr>
          <a:r>
            <a:rPr lang="ro-RO" sz="1800" b="1" kern="1200" dirty="0" smtClean="0">
              <a:latin typeface="Arial" panose="020B0604020202020204" pitchFamily="34" charset="0"/>
              <a:cs typeface="Arial" panose="020B0604020202020204" pitchFamily="34" charset="0"/>
            </a:rPr>
            <a:t>	</a:t>
          </a:r>
          <a:r>
            <a:rPr lang="ro-RO" sz="2000" b="1" kern="1200" dirty="0" smtClean="0">
              <a:latin typeface="Arial" panose="020B0604020202020204" pitchFamily="34" charset="0"/>
              <a:cs typeface="Arial" panose="020B0604020202020204" pitchFamily="34" charset="0"/>
            </a:rPr>
            <a:t>Elevii au de multe ori o ținută neadecvată, nepotrivită cu locul și evenimentul la care participă, în sensul că sunt neîngrijiți, prea sport îmbrăcați, sau dimpotrivă exagerat de prețioși și nu se simt bine în pielea lor.</a:t>
          </a:r>
          <a:endParaRPr lang="en-US" sz="2000" b="1" kern="1200"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sp:txBody>
      <dsp:txXfrm rot="10800000">
        <a:off x="1306633" y="2415068"/>
        <a:ext cx="7380166" cy="1898997"/>
      </dsp:txXfrm>
    </dsp:sp>
    <dsp:sp modelId="{0CC77CC7-06E1-4509-BCB8-967BBC24F776}">
      <dsp:nvSpPr>
        <dsp:cNvPr id="0" name=""/>
        <dsp:cNvSpPr/>
      </dsp:nvSpPr>
      <dsp:spPr>
        <a:xfrm>
          <a:off x="137213" y="3026975"/>
          <a:ext cx="817616" cy="800767"/>
        </a:xfrm>
        <a:prstGeom prst="ellipse">
          <a:avLst/>
        </a:prstGeom>
        <a:solidFill>
          <a:schemeClr val="accent3">
            <a:tint val="50000"/>
            <a:alpha val="90000"/>
            <a:hueOff val="-120109"/>
            <a:satOff val="-188"/>
            <a:lumOff val="8573"/>
            <a:alphaOff val="-4000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D8196B2-8690-410B-88DD-58E36C1508F0}">
      <dsp:nvSpPr>
        <dsp:cNvPr id="0" name=""/>
        <dsp:cNvSpPr/>
      </dsp:nvSpPr>
      <dsp:spPr>
        <a:xfrm>
          <a:off x="0" y="0"/>
          <a:ext cx="8686800" cy="4525962"/>
        </a:xfrm>
        <a:prstGeom prst="swooshArrow">
          <a:avLst/>
        </a:prstGeom>
        <a:solidFill>
          <a:schemeClr val="accent3">
            <a:tint val="60000"/>
          </a:schemeClr>
        </a:solidFill>
        <a:ln>
          <a:noFill/>
        </a:ln>
        <a:effectLst/>
      </dsp:spPr>
      <dsp:style>
        <a:lnRef idx="0">
          <a:scrgbClr r="0" g="0" b="0"/>
        </a:lnRef>
        <a:fillRef idx="1">
          <a:scrgbClr r="0" g="0" b="0"/>
        </a:fillRef>
        <a:effectRef idx="0">
          <a:scrgbClr r="0" g="0" b="0"/>
        </a:effectRef>
        <a:fontRef idx="minor"/>
      </dsp:style>
    </dsp:sp>
    <dsp:sp modelId="{771F9BC5-3306-499E-B872-43A664E43331}">
      <dsp:nvSpPr>
        <dsp:cNvPr id="0" name=""/>
        <dsp:cNvSpPr/>
      </dsp:nvSpPr>
      <dsp:spPr>
        <a:xfrm>
          <a:off x="162745" y="3315000"/>
          <a:ext cx="2745554" cy="10960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lvl="0" algn="l" defTabSz="889000">
            <a:lnSpc>
              <a:spcPct val="90000"/>
            </a:lnSpc>
            <a:spcBef>
              <a:spcPct val="0"/>
            </a:spcBef>
            <a:spcAft>
              <a:spcPct val="35000"/>
            </a:spcAft>
          </a:pPr>
          <a:r>
            <a:rPr lang="ro-RO" sz="2000" kern="1200" dirty="0" smtClean="0">
              <a:solidFill>
                <a:schemeClr val="bg2">
                  <a:lumMod val="25000"/>
                </a:schemeClr>
              </a:solidFill>
              <a:latin typeface="Arial" panose="020B0604020202020204" pitchFamily="34" charset="0"/>
              <a:cs typeface="Arial" panose="020B0604020202020204" pitchFamily="34" charset="0"/>
            </a:rPr>
            <a:t>Sporirea preocupării elevilor pentru modul în care comunică;</a:t>
          </a:r>
          <a:endParaRPr lang="en-US" sz="2000" kern="1200" dirty="0">
            <a:solidFill>
              <a:schemeClr val="bg2">
                <a:lumMod val="25000"/>
              </a:schemeClr>
            </a:solidFill>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sp:txBody>
      <dsp:txXfrm>
        <a:off x="162745" y="3315000"/>
        <a:ext cx="2745554" cy="1096095"/>
      </dsp:txXfrm>
    </dsp:sp>
    <dsp:sp modelId="{C34646F6-C405-4D03-AD8E-790D41B874AD}">
      <dsp:nvSpPr>
        <dsp:cNvPr id="0" name=""/>
        <dsp:cNvSpPr/>
      </dsp:nvSpPr>
      <dsp:spPr>
        <a:xfrm>
          <a:off x="1120597" y="3171824"/>
          <a:ext cx="173736" cy="173736"/>
        </a:xfrm>
        <a:prstGeom prst="ellipse">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sp>
    <dsp:sp modelId="{97D430E7-A9D4-4A47-A24C-CF7392C5B6FB}">
      <dsp:nvSpPr>
        <dsp:cNvPr id="0" name=""/>
        <dsp:cNvSpPr/>
      </dsp:nvSpPr>
      <dsp:spPr>
        <a:xfrm>
          <a:off x="90740" y="650705"/>
          <a:ext cx="3772655" cy="10685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lvl="0" algn="l" defTabSz="889000">
            <a:lnSpc>
              <a:spcPct val="90000"/>
            </a:lnSpc>
            <a:spcBef>
              <a:spcPct val="0"/>
            </a:spcBef>
            <a:spcAft>
              <a:spcPct val="35000"/>
            </a:spcAft>
          </a:pPr>
          <a:r>
            <a:rPr lang="ro-RO" sz="2000" kern="1200" dirty="0" smtClean="0">
              <a:solidFill>
                <a:schemeClr val="bg2">
                  <a:lumMod val="25000"/>
                </a:schemeClr>
              </a:solidFill>
              <a:latin typeface="Arial" panose="020B0604020202020204" pitchFamily="34" charset="0"/>
              <a:cs typeface="Arial" panose="020B0604020202020204" pitchFamily="34" charset="0"/>
            </a:rPr>
            <a:t>Îmbunătățirea abilităților  de comunicare dobândite de către elevi prin programa școlară;</a:t>
          </a:r>
          <a:endParaRPr lang="en-US" sz="2000" kern="1200" dirty="0">
            <a:solidFill>
              <a:schemeClr val="bg2">
                <a:lumMod val="25000"/>
              </a:schemeClr>
            </a:solidFill>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sp:txBody>
      <dsp:txXfrm>
        <a:off x="90740" y="650705"/>
        <a:ext cx="3772655" cy="1068571"/>
      </dsp:txXfrm>
    </dsp:sp>
    <dsp:sp modelId="{97BD8300-866D-4049-A753-3410E1F1AEBC}">
      <dsp:nvSpPr>
        <dsp:cNvPr id="0" name=""/>
        <dsp:cNvSpPr/>
      </dsp:nvSpPr>
      <dsp:spPr>
        <a:xfrm>
          <a:off x="2753715" y="2133354"/>
          <a:ext cx="238887" cy="238887"/>
        </a:xfrm>
        <a:prstGeom prst="ellipse">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sp>
    <dsp:sp modelId="{EF28A0A4-BB0A-4BBA-ACB0-26DCFFC0F5C7}">
      <dsp:nvSpPr>
        <dsp:cNvPr id="0" name=""/>
        <dsp:cNvSpPr/>
      </dsp:nvSpPr>
      <dsp:spPr>
        <a:xfrm>
          <a:off x="4123187" y="2162867"/>
          <a:ext cx="2701955" cy="15957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lvl="0" algn="l" defTabSz="889000">
            <a:lnSpc>
              <a:spcPct val="90000"/>
            </a:lnSpc>
            <a:spcBef>
              <a:spcPct val="0"/>
            </a:spcBef>
            <a:spcAft>
              <a:spcPct val="35000"/>
            </a:spcAft>
          </a:pPr>
          <a:r>
            <a:rPr lang="ro-RO" sz="2000" kern="1200" dirty="0" smtClean="0">
              <a:solidFill>
                <a:schemeClr val="bg2">
                  <a:lumMod val="25000"/>
                </a:schemeClr>
              </a:solidFill>
              <a:latin typeface="Arial" panose="020B0604020202020204" pitchFamily="34" charset="0"/>
              <a:cs typeface="Arial" panose="020B0604020202020204" pitchFamily="34" charset="0"/>
            </a:rPr>
            <a:t>Reducerea barierelor de comunicare întâmpinate de către elevi în procesul educațional;</a:t>
          </a:r>
          <a:endParaRPr lang="en-US" sz="2000" kern="1200" dirty="0">
            <a:solidFill>
              <a:schemeClr val="bg2">
                <a:lumMod val="25000"/>
              </a:schemeClr>
            </a:solidFill>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sp:txBody>
      <dsp:txXfrm>
        <a:off x="4123187" y="2162867"/>
        <a:ext cx="2701955" cy="1595743"/>
      </dsp:txXfrm>
    </dsp:sp>
    <dsp:sp modelId="{C600C16D-C410-44F3-B21C-A95355B2883A}">
      <dsp:nvSpPr>
        <dsp:cNvPr id="0" name=""/>
        <dsp:cNvSpPr/>
      </dsp:nvSpPr>
      <dsp:spPr>
        <a:xfrm>
          <a:off x="4915274" y="1442789"/>
          <a:ext cx="282321" cy="282321"/>
        </a:xfrm>
        <a:prstGeom prst="ellipse">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sp>
    <dsp:sp modelId="{31E7CACA-4795-455F-8D5D-3DDB5D9A73DE}">
      <dsp:nvSpPr>
        <dsp:cNvPr id="0" name=""/>
        <dsp:cNvSpPr/>
      </dsp:nvSpPr>
      <dsp:spPr>
        <a:xfrm>
          <a:off x="5635355" y="0"/>
          <a:ext cx="3083796" cy="2014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lvl="0" algn="l" defTabSz="889000">
            <a:lnSpc>
              <a:spcPct val="90000"/>
            </a:lnSpc>
            <a:spcBef>
              <a:spcPct val="0"/>
            </a:spcBef>
            <a:spcAft>
              <a:spcPct val="35000"/>
            </a:spcAft>
          </a:pPr>
          <a:r>
            <a:rPr lang="ro-RO" sz="2000" kern="1200" dirty="0" smtClean="0">
              <a:solidFill>
                <a:schemeClr val="bg2">
                  <a:lumMod val="25000"/>
                </a:schemeClr>
              </a:solidFill>
              <a:latin typeface="Arial" panose="020B0604020202020204" pitchFamily="34" charset="0"/>
              <a:cs typeface="Arial" panose="020B0604020202020204" pitchFamily="34" charset="0"/>
            </a:rPr>
            <a:t>Pregătirea elevilor pentru o carieră de succes și o viață personală de calitate prin intermediul comunicării.</a:t>
          </a:r>
          <a:endParaRPr lang="en-US" sz="2000" kern="1200" dirty="0">
            <a:solidFill>
              <a:schemeClr val="bg2">
                <a:lumMod val="25000"/>
              </a:schemeClr>
            </a:solidFill>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sp:txBody>
      <dsp:txXfrm>
        <a:off x="5635355" y="0"/>
        <a:ext cx="3083796" cy="2014596"/>
      </dsp:txXfrm>
    </dsp:sp>
    <dsp:sp modelId="{F7923D38-769C-4762-BBAA-AB32ADA46C1B}">
      <dsp:nvSpPr>
        <dsp:cNvPr id="0" name=""/>
        <dsp:cNvSpPr/>
      </dsp:nvSpPr>
      <dsp:spPr>
        <a:xfrm>
          <a:off x="8155633" y="866724"/>
          <a:ext cx="325755" cy="325755"/>
        </a:xfrm>
        <a:prstGeom prst="ellipse">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AB00E57-5187-4EAE-B59F-0006C5ADD5EB}">
      <dsp:nvSpPr>
        <dsp:cNvPr id="0" name=""/>
        <dsp:cNvSpPr/>
      </dsp:nvSpPr>
      <dsp:spPr>
        <a:xfrm>
          <a:off x="0" y="525620"/>
          <a:ext cx="8686800" cy="3474720"/>
        </a:xfrm>
        <a:prstGeom prst="leftRightRibbon">
          <a:avLst/>
        </a:prstGeom>
        <a:solidFill>
          <a:schemeClr val="accent3">
            <a:shade val="75000"/>
          </a:schemeClr>
        </a:solidFill>
        <a:ln w="38100" cap="flat" cmpd="sng" algn="ctr">
          <a:solidFill>
            <a:schemeClr val="lt1">
              <a:hueOff val="0"/>
              <a:satOff val="0"/>
              <a:lumOff val="0"/>
              <a:alphaOff val="0"/>
            </a:schemeClr>
          </a:solidFill>
          <a:prstDash val="solid"/>
        </a:ln>
        <a:effectLst>
          <a:outerShdw blurRad="76200" dist="50800" dir="5400000" rotWithShape="0">
            <a:srgbClr val="4E3B30">
              <a:alpha val="60000"/>
            </a:srgbClr>
          </a:outerShdw>
        </a:effectLst>
      </dsp:spPr>
      <dsp:style>
        <a:lnRef idx="3">
          <a:scrgbClr r="0" g="0" b="0"/>
        </a:lnRef>
        <a:fillRef idx="1">
          <a:scrgbClr r="0" g="0" b="0"/>
        </a:fillRef>
        <a:effectRef idx="1">
          <a:scrgbClr r="0" g="0" b="0"/>
        </a:effectRef>
        <a:fontRef idx="minor">
          <a:schemeClr val="lt1"/>
        </a:fontRef>
      </dsp:style>
    </dsp:sp>
    <dsp:sp modelId="{27122C9D-A928-46D7-9DEE-4693607B47D1}">
      <dsp:nvSpPr>
        <dsp:cNvPr id="0" name=""/>
        <dsp:cNvSpPr/>
      </dsp:nvSpPr>
      <dsp:spPr>
        <a:xfrm>
          <a:off x="666799" y="1154758"/>
          <a:ext cx="3185816" cy="1702612"/>
        </a:xfrm>
        <a:prstGeom prst="rect">
          <a:avLst/>
        </a:prstGeom>
        <a:noFill/>
        <a:ln w="38100" cap="flat" cmpd="sng" algn="ctr">
          <a:noFill/>
          <a:prstDash val="solid"/>
        </a:ln>
        <a:effectLst>
          <a:outerShdw blurRad="76200" dist="50800" dir="5400000" rotWithShape="0">
            <a:srgbClr val="4E3B30">
              <a:alpha val="60000"/>
            </a:srgbClr>
          </a:outerShdw>
        </a:effectLst>
        <a:sp3d/>
      </dsp:spPr>
      <dsp:style>
        <a:lnRef idx="3">
          <a:scrgbClr r="0" g="0" b="0"/>
        </a:lnRef>
        <a:fillRef idx="1">
          <a:scrgbClr r="0" g="0" b="0"/>
        </a:fillRef>
        <a:effectRef idx="1">
          <a:scrgbClr r="0" g="0" b="0"/>
        </a:effectRef>
        <a:fontRef idx="minor">
          <a:schemeClr val="lt1"/>
        </a:fontRef>
      </dsp:style>
      <dsp:txBody>
        <a:bodyPr spcFirstLastPara="0" vert="horz" wrap="square" lIns="0" tIns="71120" rIns="0" bIns="76200" numCol="1" spcCol="1270" anchor="ctr" anchorCtr="0">
          <a:noAutofit/>
        </a:bodyPr>
        <a:lstStyle/>
        <a:p>
          <a:pPr lvl="0" algn="just" defTabSz="889000">
            <a:lnSpc>
              <a:spcPct val="90000"/>
            </a:lnSpc>
            <a:spcBef>
              <a:spcPct val="0"/>
            </a:spcBef>
            <a:spcAft>
              <a:spcPct val="35000"/>
            </a:spcAft>
          </a:pPr>
          <a:r>
            <a:rPr lang="ro-RO" sz="2000" b="1" kern="1200" dirty="0" smtClean="0">
              <a:latin typeface="Arial" panose="020B0604020202020204" pitchFamily="34" charset="0"/>
              <a:cs typeface="Arial" panose="020B0604020202020204" pitchFamily="34" charset="0"/>
            </a:rPr>
            <a:t>Să-mi schimb modul în care predau aplicația Power Point, la T.I.C., în clasa a X a.</a:t>
          </a:r>
          <a:endParaRPr lang="ro-RO" sz="2000" b="1" kern="1200" noProof="0"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sp:txBody>
      <dsp:txXfrm>
        <a:off x="666799" y="1154758"/>
        <a:ext cx="3185816" cy="1702612"/>
      </dsp:txXfrm>
    </dsp:sp>
    <dsp:sp modelId="{D206D9EF-D0A2-4009-8BD0-5FF5F7498297}">
      <dsp:nvSpPr>
        <dsp:cNvPr id="0" name=""/>
        <dsp:cNvSpPr/>
      </dsp:nvSpPr>
      <dsp:spPr>
        <a:xfrm>
          <a:off x="4343400" y="1689652"/>
          <a:ext cx="3387852" cy="1702612"/>
        </a:xfrm>
        <a:prstGeom prst="rect">
          <a:avLst/>
        </a:prstGeom>
        <a:noFill/>
        <a:ln w="38100" cap="flat" cmpd="sng" algn="ctr">
          <a:noFill/>
          <a:prstDash val="solid"/>
        </a:ln>
        <a:effectLst>
          <a:outerShdw blurRad="76200" dist="50800" dir="5400000" rotWithShape="0">
            <a:srgbClr val="4E3B30">
              <a:alpha val="60000"/>
            </a:srgbClr>
          </a:outerShdw>
        </a:effectLst>
        <a:sp3d/>
      </dsp:spPr>
      <dsp:style>
        <a:lnRef idx="3">
          <a:scrgbClr r="0" g="0" b="0"/>
        </a:lnRef>
        <a:fillRef idx="1">
          <a:scrgbClr r="0" g="0" b="0"/>
        </a:fillRef>
        <a:effectRef idx="1">
          <a:scrgbClr r="0" g="0" b="0"/>
        </a:effectRef>
        <a:fontRef idx="minor">
          <a:schemeClr val="lt1"/>
        </a:fontRef>
      </dsp:style>
      <dsp:txBody>
        <a:bodyPr spcFirstLastPara="0" vert="horz" wrap="square" lIns="0" tIns="71120" rIns="0" bIns="76200" numCol="1" spcCol="1270" anchor="ctr" anchorCtr="0">
          <a:noAutofit/>
        </a:bodyPr>
        <a:lstStyle/>
        <a:p>
          <a:pPr lvl="0" algn="just" defTabSz="889000">
            <a:lnSpc>
              <a:spcPct val="90000"/>
            </a:lnSpc>
            <a:spcBef>
              <a:spcPct val="0"/>
            </a:spcBef>
            <a:spcAft>
              <a:spcPct val="35000"/>
            </a:spcAft>
          </a:pPr>
          <a:r>
            <a:rPr lang="ro-RO" sz="2000" b="1" kern="1200" dirty="0" smtClean="0">
              <a:latin typeface="Arial" panose="020B0604020202020204" pitchFamily="34" charset="0"/>
              <a:cs typeface="Arial" panose="020B0604020202020204" pitchFamily="34" charset="0"/>
            </a:rPr>
            <a:t>Să abordez probleme de comunicare mai des, să-i determin să se preocupe de modul în care comunică</a:t>
          </a:r>
          <a:r>
            <a:rPr lang="en-US" sz="2000" b="1" kern="1200" dirty="0" smtClean="0">
              <a:latin typeface="Arial" panose="020B0604020202020204" pitchFamily="34" charset="0"/>
              <a:cs typeface="Arial" panose="020B0604020202020204" pitchFamily="34" charset="0"/>
            </a:rPr>
            <a:t> </a:t>
          </a:r>
          <a:r>
            <a:rPr lang="ro-RO" sz="2000" b="1" kern="1200" dirty="0" smtClean="0">
              <a:latin typeface="Arial" panose="020B0604020202020204" pitchFamily="34" charset="0"/>
              <a:cs typeface="Arial" panose="020B0604020202020204" pitchFamily="34" charset="0"/>
            </a:rPr>
            <a:t>şi să propun CDŞ </a:t>
          </a:r>
          <a:r>
            <a:rPr lang="en-US" sz="2000" b="1" kern="1200" dirty="0" smtClean="0">
              <a:latin typeface="Arial" panose="020B0604020202020204" pitchFamily="34" charset="0"/>
              <a:cs typeface="Arial" panose="020B0604020202020204" pitchFamily="34" charset="0"/>
            </a:rPr>
            <a:t>“</a:t>
          </a:r>
          <a:r>
            <a:rPr lang="ro-RO" sz="2000" b="1" kern="1200" dirty="0" smtClean="0">
              <a:latin typeface="Arial" panose="020B0604020202020204" pitchFamily="34" charset="0"/>
              <a:cs typeface="Arial" panose="020B0604020202020204" pitchFamily="34" charset="0"/>
            </a:rPr>
            <a:t>Informaţie </a:t>
          </a:r>
          <a:r>
            <a:rPr lang="ro-RO" sz="2000" b="1" kern="1200" dirty="0" err="1" smtClean="0">
              <a:latin typeface="Arial" panose="020B0604020202020204" pitchFamily="34" charset="0"/>
              <a:cs typeface="Arial" panose="020B0604020202020204" pitchFamily="34" charset="0"/>
            </a:rPr>
            <a:t>-Comunicare</a:t>
          </a:r>
          <a:r>
            <a:rPr lang="ro-RO" sz="2000" b="1" kern="1200" dirty="0" smtClean="0">
              <a:latin typeface="Arial" panose="020B0604020202020204" pitchFamily="34" charset="0"/>
              <a:cs typeface="Arial" panose="020B0604020202020204" pitchFamily="34" charset="0"/>
            </a:rPr>
            <a:t> – Internet</a:t>
          </a:r>
          <a:r>
            <a:rPr lang="en-US" sz="2000" b="1" kern="1200" dirty="0" smtClean="0">
              <a:latin typeface="Arial" panose="020B0604020202020204" pitchFamily="34" charset="0"/>
              <a:cs typeface="Arial" panose="020B0604020202020204" pitchFamily="34" charset="0"/>
            </a:rPr>
            <a:t>”</a:t>
          </a:r>
          <a:endParaRPr lang="ro-RO" sz="2000" b="1" kern="1200" noProof="0" dirty="0">
            <a:effectLst>
              <a:outerShdw blurRad="50800" dist="50800" dir="2700000" algn="tl" rotWithShape="0">
                <a:srgbClr val="000000">
                  <a:alpha val="43137"/>
                </a:srgbClr>
              </a:outerShdw>
            </a:effectLst>
            <a:latin typeface="Arial" panose="020B0604020202020204" pitchFamily="34" charset="0"/>
            <a:cs typeface="Arial" panose="020B0604020202020204" pitchFamily="34" charset="0"/>
          </a:endParaRPr>
        </a:p>
      </dsp:txBody>
      <dsp:txXfrm>
        <a:off x="4343400" y="1689652"/>
        <a:ext cx="3387852" cy="1702612"/>
      </dsp:txXfrm>
    </dsp:sp>
  </dsp:spTree>
</dsp:drawing>
</file>

<file path=ppt/diagrams/layout1.xml><?xml version="1.0" encoding="utf-8"?>
<dgm:layoutDef xmlns:dgm="http://schemas.openxmlformats.org/drawingml/2006/diagram" xmlns:a="http://schemas.openxmlformats.org/drawingml/2006/main" uniqueId="urn:microsoft.com/office/officeart/2005/8/layout/vList3#2" minVer="12.0">
  <dgm:title val=""/>
  <dgm:desc val=""/>
  <dgm:catLst>
    <dgm:cat type="process" pri="93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lin">
      <dgm:param type="linDir" val="fromT"/>
      <dgm:param type="vertAlign" val="mid"/>
      <dgm:param type="horzAlign" val="ctr"/>
    </dgm:alg>
    <dgm:shape xmlns:r="http://schemas.openxmlformats.org/officeDocument/2006/relationships" r:blip="">
      <dgm:adjLst/>
    </dgm:shape>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100"/>
    </dgm:constrLst>
    <dgm:forEach name="Name1" axis="ch" ptType="node">
      <dgm:layoutNode name="composite">
        <dgm:alg type="composite"/>
        <dgm:shape xmlns:r="http://schemas.openxmlformats.org/officeDocument/2006/relationships" r:blip="">
          <dgm:adjLst/>
        </dgm:shape>
        <dgm:presOf/>
        <dgm:choose name="Name2">
          <dgm:if name="Name3"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4">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layoutNode name="imgShp" styleLbl="fgImgPlace1">
          <dgm:alg type="sp"/>
          <dgm:shape xmlns:r="http://schemas.openxmlformats.org/officeDocument/2006/relationships" type="ellipse" r:blip="" blipPhldr="1">
            <dgm:adjLst/>
          </dgm:shape>
          <dgm:presOf/>
          <dgm:constrLst/>
        </dgm:layoutNode>
        <dgm:layoutNode name="txShp">
          <dgm:varLst>
            <dgm:bulletEnabled val="1"/>
          </dgm:varLst>
          <dgm:alg type="tx"/>
          <dgm:choose name="Name5">
            <dgm:if name="Name6" func="var" arg="dir" op="equ" val="norm">
              <dgm:shape xmlns:r="http://schemas.openxmlformats.org/officeDocument/2006/relationships" rot="180" type="homePlate" r:blip="" zOrderOff="-1">
                <dgm:adjLst/>
              </dgm:shape>
            </dgm:if>
            <dgm:else name="Name7">
              <dgm:shape xmlns:r="http://schemas.openxmlformats.org/officeDocument/2006/relationships" type="homePlate" r:blip="" zOrderOff="-1">
                <dgm:adjLst/>
              </dgm:shape>
            </dgm:else>
          </dgm:choose>
          <dgm:presOf axis="desOrSelf" ptType="node"/>
          <dgm:constrLst/>
          <dgm:ruleLst>
            <dgm:rule type="primFontSz" val="36" fact="NaN" max="NaN"/>
            <dgm:rule type="primFontSz" val="2" fact="NaN" max="NaN"/>
          </dgm:ruleLst>
        </dgm:layoutNode>
      </dgm:layoutNode>
      <dgm:forEach name="Name8" axis="followSib" ptType="sibTrans" cnt="1">
        <dgm:layoutNode name="spacing">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2" minVer="12.0">
  <dgm:title val=""/>
  <dgm:desc val=""/>
  <dgm:catLst>
    <dgm:cat type="process" pri="93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lin">
      <dgm:param type="linDir" val="fromT"/>
      <dgm:param type="vertAlign" val="mid"/>
      <dgm:param type="horzAlign" val="ctr"/>
    </dgm:alg>
    <dgm:shape xmlns:r="http://schemas.openxmlformats.org/officeDocument/2006/relationships" r:blip="">
      <dgm:adjLst/>
    </dgm:shape>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100"/>
    </dgm:constrLst>
    <dgm:forEach name="Name1" axis="ch" ptType="node">
      <dgm:layoutNode name="composite">
        <dgm:alg type="composite"/>
        <dgm:shape xmlns:r="http://schemas.openxmlformats.org/officeDocument/2006/relationships" r:blip="">
          <dgm:adjLst/>
        </dgm:shape>
        <dgm:presOf/>
        <dgm:choose name="Name2">
          <dgm:if name="Name3"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4">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layoutNode name="imgShp" styleLbl="fgImgPlace1">
          <dgm:alg type="sp"/>
          <dgm:shape xmlns:r="http://schemas.openxmlformats.org/officeDocument/2006/relationships" type="ellipse" r:blip="" blipPhldr="1">
            <dgm:adjLst/>
          </dgm:shape>
          <dgm:presOf/>
          <dgm:constrLst/>
        </dgm:layoutNode>
        <dgm:layoutNode name="txShp">
          <dgm:varLst>
            <dgm:bulletEnabled val="1"/>
          </dgm:varLst>
          <dgm:alg type="tx"/>
          <dgm:choose name="Name5">
            <dgm:if name="Name6" func="var" arg="dir" op="equ" val="norm">
              <dgm:shape xmlns:r="http://schemas.openxmlformats.org/officeDocument/2006/relationships" rot="180" type="homePlate" r:blip="" zOrderOff="-1">
                <dgm:adjLst/>
              </dgm:shape>
            </dgm:if>
            <dgm:else name="Name7">
              <dgm:shape xmlns:r="http://schemas.openxmlformats.org/officeDocument/2006/relationships" type="homePlate" r:blip="" zOrderOff="-1">
                <dgm:adjLst/>
              </dgm:shape>
            </dgm:else>
          </dgm:choose>
          <dgm:presOf axis="desOrSelf" ptType="node"/>
          <dgm:constrLst/>
          <dgm:ruleLst>
            <dgm:rule type="primFontSz" val="36" fact="NaN" max="NaN"/>
            <dgm:rule type="primFontSz" val="2" fact="NaN" max="NaN"/>
          </dgm:ruleLst>
        </dgm:layoutNode>
      </dgm:layoutNode>
      <dgm:forEach name="Name8" axis="followSib" ptType="sibTrans" cnt="1">
        <dgm:layoutNode name="spacing">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2" minVer="12.0">
  <dgm:title val=""/>
  <dgm:desc val=""/>
  <dgm:catLst>
    <dgm:cat type="process" pri="93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lin">
      <dgm:param type="linDir" val="fromT"/>
      <dgm:param type="vertAlign" val="mid"/>
      <dgm:param type="horzAlign" val="ctr"/>
    </dgm:alg>
    <dgm:shape xmlns:r="http://schemas.openxmlformats.org/officeDocument/2006/relationships" r:blip="">
      <dgm:adjLst/>
    </dgm:shape>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100"/>
    </dgm:constrLst>
    <dgm:forEach name="Name1" axis="ch" ptType="node">
      <dgm:layoutNode name="composite">
        <dgm:alg type="composite"/>
        <dgm:shape xmlns:r="http://schemas.openxmlformats.org/officeDocument/2006/relationships" r:blip="">
          <dgm:adjLst/>
        </dgm:shape>
        <dgm:presOf/>
        <dgm:choose name="Name2">
          <dgm:if name="Name3"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4">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layoutNode name="imgShp" styleLbl="fgImgPlace1">
          <dgm:alg type="sp"/>
          <dgm:shape xmlns:r="http://schemas.openxmlformats.org/officeDocument/2006/relationships" type="ellipse" r:blip="" blipPhldr="1">
            <dgm:adjLst/>
          </dgm:shape>
          <dgm:presOf/>
          <dgm:constrLst/>
        </dgm:layoutNode>
        <dgm:layoutNode name="txShp">
          <dgm:varLst>
            <dgm:bulletEnabled val="1"/>
          </dgm:varLst>
          <dgm:alg type="tx"/>
          <dgm:choose name="Name5">
            <dgm:if name="Name6" func="var" arg="dir" op="equ" val="norm">
              <dgm:shape xmlns:r="http://schemas.openxmlformats.org/officeDocument/2006/relationships" rot="180" type="homePlate" r:blip="" zOrderOff="-1">
                <dgm:adjLst/>
              </dgm:shape>
            </dgm:if>
            <dgm:else name="Name7">
              <dgm:shape xmlns:r="http://schemas.openxmlformats.org/officeDocument/2006/relationships" type="homePlate" r:blip="" zOrderOff="-1">
                <dgm:adjLst/>
              </dgm:shape>
            </dgm:else>
          </dgm:choose>
          <dgm:presOf axis="desOrSelf" ptType="node"/>
          <dgm:constrLst/>
          <dgm:ruleLst>
            <dgm:rule type="primFontSz" val="36" fact="NaN" max="NaN"/>
            <dgm:rule type="primFontSz" val="2" fact="NaN" max="NaN"/>
          </dgm:ruleLst>
        </dgm:layoutNode>
      </dgm:layoutNode>
      <dgm:forEach name="Name8" axis="followSib" ptType="sibTrans" cnt="1">
        <dgm:layoutNode name="spacing">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arrow2#1" minVer="12.0">
  <dgm:title val=""/>
  <dgm:desc val=""/>
  <dgm:catLst>
    <dgm:cat type="process" pri="9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varLst>
    <dgm:alg type="composite">
      <dgm:param type="vertAlign" val="none"/>
      <dgm:param type="horzAlign" val="none"/>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choose name="Name0">
      <dgm:if name="Name1" axis="ch" ptType="node" func="cnt" op="gte" val="1">
        <dgm:layoutNode name="arrow" styleLbl="bgShp">
          <dgm:alg type="sp"/>
          <dgm:shape xmlns:r="http://schemas.openxmlformats.org/officeDocument/2006/relationships" type="swooshArrow" r:blip="">
            <dgm:adjLst/>
          </dgm:shape>
          <dgm:presOf/>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w" val="250"/>
                <dgm:constr type="h" val="250"/>
                <dgm:constr type="l" for="ch" forName="textBox1" refType="w" fact="0.43525"/>
                <dgm:constr type="t" for="ch" forName="textBox1" refType="h" fact="0.41625"/>
                <dgm:constr type="w" for="ch" forName="textBox1" refType="w" fact="0.4"/>
                <dgm:constr type="h" for="ch" forName="textBox1" refType="h" fact="0.4"/>
                <dgm:constr type="ctrX" for="ch" forName="bullet1" refType="l" refFor="ch" refForName="textBox1"/>
                <dgm:constr type="ctrY" for="ch" forName="bullet1" refType="t" refFor="ch" refForName="textBox1"/>
                <dgm:constr type="w" for="ch" forName="bullet1" refType="w" fact="0.0325"/>
                <dgm:constr type="h" for="ch" forName="bullet1" refType="w" refFor="ch" refForName="bullet1"/>
                <dgm:constr type="primFontSz" for="ch" ptType="node" val="36"/>
                <dgm:constr type="primFontSz" for="ch" ptType="node" op="equ"/>
              </dgm:constrLst>
              <dgm:forEach name="Name5" axis="ch" ptType="node" cnt="1">
                <dgm:layoutNode name="textBox1" styleLbl="revTx">
                  <dgm:varLst>
                    <dgm:bulletEnabled val="1"/>
                  </dgm:varLst>
                  <dgm:alg type="tx">
                    <dgm:param type="txAnchorVert" val="t"/>
                    <dgm:param type="parTxLTRAlign" val="l"/>
                  </dgm:alg>
                  <dgm:shape xmlns:r="http://schemas.openxmlformats.org/officeDocument/2006/relationships" type="rect" r:blip="">
                    <dgm:adjLst/>
                  </dgm:shape>
                  <dgm:presOf axis="desOrSelf" ptType="node"/>
                  <dgm:constrLst>
                    <dgm:constr type="w" val="250"/>
                    <dgm:constr type="h" val="250"/>
                    <dgm:constr type="primFontSz" val="36"/>
                  </dgm:constrLst>
                  <dgm:ruleLst>
                    <dgm:rule type="primFontSz" val="2" fact="NaN" max="NaN"/>
                  </dgm:ruleLst>
                </dgm:layoutNode>
                <dgm:layoutNode name="bullet1" styleLbl="node1">
                  <dgm:alg type="sp"/>
                  <dgm:shape xmlns:r="http://schemas.openxmlformats.org/officeDocument/2006/relationships" type="ellipse" r:blip="">
                    <dgm:adjLst/>
                  </dgm:shape>
                  <dgm:presOf/>
                  <dgm:constr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onstrLst>
                <dgm:constr type="w" val="250"/>
                <dgm:constr type="h" val="250"/>
                <dgm:constr type="l" for="ch" forName="textBox2a" refType="w" fact="0.2735"/>
                <dgm:constr type="t" for="ch" forName="textBox2a" refType="h" fact="0.5565"/>
                <dgm:constr type="w" for="ch" forName="textBox2a" refType="w" fact="0.325"/>
                <dgm:constr type="h" for="ch" forName="textBox2a" refType="h" fact="0.4"/>
                <dgm:constr type="ctrX" for="ch" forName="bullet2a" refType="l" refFor="ch" refForName="textBox2a"/>
                <dgm:constr type="ctrY" for="ch" forName="bullet2a" refType="t" refFor="ch" refForName="textBox2a"/>
                <dgm:constr type="w" for="ch" forName="bullet2a" refType="w" fact="0.025"/>
                <dgm:constr type="h" for="ch" forName="bullet2a" refType="w" refFor="ch" refForName="bullet2a"/>
                <dgm:constr type="l" for="ch" forName="textBox2b" refType="w" fact="0.6145"/>
                <dgm:constr type="t" for="ch" forName="textBox2b" refType="h" fact="0.3085"/>
                <dgm:constr type="w" for="ch" forName="textBox2b" refType="w" fact="0.325"/>
                <dgm:constr type="h" for="ch" forName="textBox2b" refType="h" fact="0.4"/>
                <dgm:constr type="ctrX" for="ch" forName="bullet2b" refType="l" refFor="ch" refForName="textBox2b"/>
                <dgm:constr type="ctrY" for="ch" forName="bullet2b" refType="t" refFor="ch" refForName="textBox2b"/>
                <dgm:constr type="w" for="ch" forName="bullet2b" refType="w" fact="0.035"/>
                <dgm:constr type="h" for="ch" forName="bullet2b" refType="w" refFor="ch" refForName="bullet2b"/>
                <dgm:constr type="primFontSz" for="ch" ptType="node" val="36"/>
                <dgm:constr type="primFontSz" for="ch" ptType="node" op="equ"/>
              </dgm:constrLst>
              <dgm:forEach name="Name7" axis="ch" ptType="node" cnt="1">
                <dgm:layoutNode name="textBox2a" styleLbl="revTx">
                  <dgm:varLst>
                    <dgm:bulletEnabled val="1"/>
                  </dgm:varLst>
                  <dgm:alg type="tx">
                    <dgm:param type="txAnchorVert" val="t"/>
                    <dgm:param type="parTxLTRAlign" val="l"/>
                  </dgm:alg>
                  <dgm:shape xmlns:r="http://schemas.openxmlformats.org/officeDocument/2006/relationships" type="rect" r:blip="">
                    <dgm:adjLst/>
                  </dgm:shape>
                  <dgm:presOf axis="desOrSelf" ptType="node"/>
                  <dgm:constrLst>
                    <dgm:constr type="w" val="250"/>
                    <dgm:constr type="h" val="250"/>
                    <dgm:constr type="primFontSz" val="36"/>
                  </dgm:constrLst>
                  <dgm:ruleLst>
                    <dgm:rule type="primFontSz" val="2" fact="NaN" max="NaN"/>
                  </dgm:ruleLst>
                </dgm:layoutNode>
                <dgm:layoutNode name="bullet2a" styleLbl="node1">
                  <dgm:alg type="sp"/>
                  <dgm:shape xmlns:r="http://schemas.openxmlformats.org/officeDocument/2006/relationships" type="ellipse" r:blip="">
                    <dgm:adjLst/>
                  </dgm:shape>
                  <dgm:presOf/>
                </dgm:layoutNode>
              </dgm:forEach>
              <dgm:forEach name="Name8" axis="ch" ptType="node" st="2" cnt="1">
                <dgm:layoutNode name="textBox2b" styleLbl="revTx">
                  <dgm:varLst>
                    <dgm:bulletEnabled val="1"/>
                  </dgm:varLst>
                  <dgm:alg type="tx">
                    <dgm:param type="txAnchorVert" val="t"/>
                    <dgm:param type="parTxLTRAlign" val="l"/>
                  </dgm:alg>
                  <dgm:shape xmlns:r="http://schemas.openxmlformats.org/officeDocument/2006/relationships" type="rect" r:blip="">
                    <dgm:adjLst/>
                  </dgm:shape>
                  <dgm:presOf axis="desOrSelf" ptType="node"/>
                  <dgm:constrLst>
                    <dgm:constr type="w" val="250"/>
                    <dgm:constr type="h" val="250"/>
                    <dgm:constr type="primFontSz" val="36"/>
                  </dgm:constrLst>
                  <dgm:ruleLst>
                    <dgm:rule type="primFontSz" val="2" fact="NaN" max="NaN"/>
                  </dgm:ruleLst>
                </dgm:layoutNode>
                <dgm:layoutNode name="bullet2b" styleLbl="node1">
                  <dgm:alg type="sp"/>
                  <dgm:shape xmlns:r="http://schemas.openxmlformats.org/officeDocument/2006/relationships" type="ellipse" r:blip="">
                    <dgm:adjLst/>
                  </dgm:shape>
                  <dgm:presOf/>
                </dgm:layoutNode>
              </dgm:forEach>
            </dgm:layoutNode>
          </dgm:if>
          <dgm:if name="Name9" axis="ch" ptType="node" func="cnt" op="equ" val="3">
            <dgm:layoutNode name="arrowDiagram3">
              <dgm:alg type="composite">
                <dgm:param type="vertAlign" val="none"/>
                <dgm:param type="horzAlign" val="none"/>
              </dgm:alg>
              <dgm:shape xmlns:r="http://schemas.openxmlformats.org/officeDocument/2006/relationships" r:blip="">
                <dgm:adjLst/>
              </dgm:shape>
              <dgm:presOf/>
              <dgm:constrLst>
                <dgm:constr type="w" val="250"/>
                <dgm:constr type="h" val="250"/>
                <dgm:constr type="l" for="ch" forName="textBox3a" refType="w" fact="0.176"/>
                <dgm:constr type="t" for="ch" forName="textBox3a" refType="h" fact="0.668"/>
                <dgm:constr type="w" for="ch" forName="textBox3a" refType="w" fact="0.25"/>
                <dgm:constr type="h" for="ch" forName="textBox3a" refType="h" fact="0.26"/>
                <dgm:constr type="ctrX" for="ch" forName="bullet3a" refType="l" refFor="ch" refForName="textBox3a"/>
                <dgm:constr type="ctrY" for="ch" forName="bullet3a" refType="t" refFor="ch" refForName="textBox3a"/>
                <dgm:constr type="w" for="ch" forName="bullet3a" refType="w" fact="0.02"/>
                <dgm:constr type="h" for="ch" forName="bullet3a" refType="w" refFor="ch" refForName="bullet3a"/>
                <dgm:constr type="l" for="ch" forName="textBox3b" refType="w" fact="0.43525"/>
                <dgm:constr type="t" for="ch" forName="textBox3b" refType="h" fact="0.41625"/>
                <dgm:constr type="w" for="ch" forName="textBox3b" refType="w" fact="0.25"/>
                <dgm:constr type="h" for="ch" forName="textBox3b" refType="h" fact="0.26"/>
                <dgm:constr type="ctrX" for="ch" forName="bullet3b" refType="l" refFor="ch" refForName="textBox3b"/>
                <dgm:constr type="ctrY" for="ch" forName="bullet3b" refType="t" refFor="ch" refForName="textBox3b"/>
                <dgm:constr type="w" for="ch" forName="bullet3b" refType="w" fact="0.0325"/>
                <dgm:constr type="h" for="ch" forName="bullet3b" refType="w" refFor="ch" refForName="bullet3b"/>
                <dgm:constr type="l" for="ch" forName="textBox3c" refType="w" fact="0.73675"/>
                <dgm:constr type="t" for="ch" forName="textBox3c" refType="h" fact="0.25475"/>
                <dgm:constr type="w" for="ch" forName="textBox3c" refType="w" fact="0.25"/>
                <dgm:constr type="h" for="ch" forName="textBox3c" refType="h" fact="0.26"/>
                <dgm:constr type="ctrX" for="ch" forName="bullet3c" refType="l" refFor="ch" refForName="textBox3c"/>
                <dgm:constr type="ctrY" for="ch" forName="bullet3c" refType="t" refFor="ch" refForName="textBox3c"/>
                <dgm:constr type="w" for="ch" forName="bullet3c" refType="w" fact="0.0375"/>
                <dgm:constr type="h" for="ch" forName="bullet3c" refType="w" refFor="ch" refForName="bullet3c"/>
                <dgm:constr type="primFontSz" for="ch" ptType="node" val="36"/>
                <dgm:constr type="primFontSz" for="ch" ptType="node" op="equ"/>
              </dgm:constrLst>
              <dgm:forEach name="Name10" axis="ch" ptType="node" cnt="1">
                <dgm:layoutNode name="textBox3a" styleLbl="revTx">
                  <dgm:varLst>
                    <dgm:bulletEnabled val="1"/>
                  </dgm:varLst>
                  <dgm:alg type="tx">
                    <dgm:param type="txAnchorVert" val="t"/>
                    <dgm:param type="parTxLTRAlign" val="l"/>
                  </dgm:alg>
                  <dgm:shape xmlns:r="http://schemas.openxmlformats.org/officeDocument/2006/relationships" type="rect" r:blip="">
                    <dgm:adjLst/>
                  </dgm:shape>
                  <dgm:presOf axis="desOrSelf" ptType="node"/>
                  <dgm:constrLst>
                    <dgm:constr type="w" val="250"/>
                    <dgm:constr type="h" val="250"/>
                    <dgm:constr type="primFontSz" val="36"/>
                  </dgm:constrLst>
                  <dgm:ruleLst>
                    <dgm:rule type="primFontSz" val="2" fact="NaN" max="NaN"/>
                  </dgm:ruleLst>
                </dgm:layoutNode>
                <dgm:layoutNode name="bullet3a" styleLbl="node1">
                  <dgm:alg type="sp"/>
                  <dgm:shape xmlns:r="http://schemas.openxmlformats.org/officeDocument/2006/relationships" type="ellipse" r:blip="">
                    <dgm:adjLst/>
                  </dgm:shape>
                  <dgm:presOf/>
                </dgm:layoutNode>
              </dgm:forEach>
              <dgm:forEach name="Name11" axis="ch" ptType="node" st="2" cnt="1">
                <dgm:layoutNode name="textBox3b" styleLbl="revTx">
                  <dgm:varLst>
                    <dgm:bulletEnabled val="1"/>
                  </dgm:varLst>
                  <dgm:alg type="tx">
                    <dgm:param type="txAnchorVert" val="t"/>
                    <dgm:param type="parTxLTRAlign" val="l"/>
                  </dgm:alg>
                  <dgm:shape xmlns:r="http://schemas.openxmlformats.org/officeDocument/2006/relationships" type="rect" r:blip="">
                    <dgm:adjLst/>
                  </dgm:shape>
                  <dgm:presOf axis="desOrSelf" ptType="node"/>
                  <dgm:constrLst>
                    <dgm:constr type="w" val="250"/>
                    <dgm:constr type="h" val="250"/>
                    <dgm:constr type="primFontSz" val="36"/>
                  </dgm:constrLst>
                  <dgm:ruleLst>
                    <dgm:rule type="primFontSz" val="2" fact="NaN" max="NaN"/>
                  </dgm:ruleLst>
                </dgm:layoutNode>
                <dgm:layoutNode name="bullet3b" styleLbl="node1">
                  <dgm:alg type="sp"/>
                  <dgm:shape xmlns:r="http://schemas.openxmlformats.org/officeDocument/2006/relationships" type="ellipse" r:blip="">
                    <dgm:adjLst/>
                  </dgm:shape>
                  <dgm:presOf/>
                </dgm:layoutNode>
              </dgm:forEach>
              <dgm:forEach name="Name12" axis="ch" ptType="node" st="3" cnt="1">
                <dgm:layoutNode name="textBox3c" styleLbl="revTx">
                  <dgm:varLst>
                    <dgm:bulletEnabled val="1"/>
                  </dgm:varLst>
                  <dgm:alg type="tx">
                    <dgm:param type="txAnchorVert" val="t"/>
                    <dgm:param type="parTxLTRAlign" val="l"/>
                  </dgm:alg>
                  <dgm:shape xmlns:r="http://schemas.openxmlformats.org/officeDocument/2006/relationships" type="rect" r:blip="">
                    <dgm:adjLst/>
                  </dgm:shape>
                  <dgm:presOf axis="desOrSelf" ptType="node"/>
                  <dgm:constrLst>
                    <dgm:constr type="w" val="250"/>
                    <dgm:constr type="h" val="250"/>
                    <dgm:constr type="primFontSz" val="36"/>
                  </dgm:constrLst>
                  <dgm:ruleLst>
                    <dgm:rule type="primFontSz" val="2" fact="NaN" max="NaN"/>
                  </dgm:ruleLst>
                </dgm:layoutNode>
                <dgm:layoutNode name="bullet3c" styleLbl="node1">
                  <dgm:alg type="sp"/>
                  <dgm:shape xmlns:r="http://schemas.openxmlformats.org/officeDocument/2006/relationships" type="ellipse" r:blip="">
                    <dgm:adjLst/>
                  </dgm:shape>
                  <dgm:presOf/>
                </dgm:layoutNode>
              </dgm:forEach>
            </dgm:layoutNode>
          </dgm:if>
          <dgm:if name="Name13" axis="ch" ptType="node" func="cnt" op="equ" val="4">
            <dgm:layoutNode name="arrowDiagram4">
              <dgm:alg type="composite">
                <dgm:param type="vertAlign" val="none"/>
                <dgm:param type="horzAlign" val="none"/>
              </dgm:alg>
              <dgm:shape xmlns:r="http://schemas.openxmlformats.org/officeDocument/2006/relationships" r:blip="">
                <dgm:adjLst/>
              </dgm:shape>
              <dgm:presOf/>
              <dgm:constrLst>
                <dgm:constr type="w" val="250"/>
                <dgm:constr type="h" val="250"/>
                <dgm:constr type="l" for="ch" forName="textBox4a" refType="w" fact="0.139"/>
                <dgm:constr type="t" for="ch" forName="textBox4a" refType="h" fact="0.72"/>
                <dgm:constr type="w" for="ch" forName="textBox4a" refType="w" fact="0.175"/>
                <dgm:constr type="h" for="ch" forName="textBox4a" refType="h" fact="0.26"/>
                <dgm:constr type="ctrX" for="ch" forName="bullet4a" refType="l" refFor="ch" refForName="textBox4a"/>
                <dgm:constr type="ctrY" for="ch" forName="bullet4a" refType="t" refFor="ch" refForName="textBox4a"/>
                <dgm:constr type="w" for="ch" forName="bullet4a" refType="w" fact="0.02"/>
                <dgm:constr type="h" for="ch" forName="bullet4a" refType="w" refFor="ch" refForName="bullet4a"/>
                <dgm:constr type="l" for="ch" forName="textBox4b" refType="w" fact="0.33075"/>
                <dgm:constr type="t" for="ch" forName="textBox4b" refType="h" fact="0.49775"/>
                <dgm:constr type="w" for="ch" forName="textBox4b" refType="w" fact="0.175"/>
                <dgm:constr type="h" for="ch" forName="textBox4b" refType="h" fact="0.26"/>
                <dgm:constr type="ctrX" for="ch" forName="bullet4b" refType="l" refFor="ch" refForName="textBox4b"/>
                <dgm:constr type="ctrY" for="ch" forName="bullet4b" refType="t" refFor="ch" refForName="textBox4b"/>
                <dgm:constr type="w" for="ch" forName="bullet4b" refType="w" fact="0.0275"/>
                <dgm:constr type="h" for="ch" forName="bullet4b" refType="w" refFor="ch" refForName="bullet4b"/>
                <dgm:constr type="l" for="ch" forName="textBox4c" refType="w" fact="0.55925"/>
                <dgm:constr type="t" for="ch" forName="textBox4c" refType="h" fact="0.33325"/>
                <dgm:constr type="w" for="ch" forName="textBox4c" refType="w" fact="0.175"/>
                <dgm:constr type="h" for="ch" forName="textBox4c" refType="h" fact="0.26"/>
                <dgm:constr type="ctrX" for="ch" forName="bullet4c" refType="l" refFor="ch" refForName="textBox4c"/>
                <dgm:constr type="ctrY" for="ch" forName="bullet4c" refType="t" refFor="ch" refForName="textBox4c"/>
                <dgm:constr type="w" for="ch" forName="bullet4c" refType="w" fact="0.0325"/>
                <dgm:constr type="h" for="ch" forName="bullet4c" refType="w" refFor="ch" refForName="bullet4c"/>
                <dgm:constr type="l" for="ch" forName="textBox4d" refType="w" fact="0.79675"/>
                <dgm:constr type="t" for="ch" forName="textBox4d" refType="h" fact="0.23575"/>
                <dgm:constr type="w" for="ch" forName="textBox4d" refType="w" fact="0.175"/>
                <dgm:constr type="h" for="ch" forName="textBox4d" refType="h" fact="0.26"/>
                <dgm:constr type="ctrX" for="ch" forName="bullet4d" refType="l" refFor="ch" refForName="textBox4d"/>
                <dgm:constr type="ctrY" for="ch" forName="bullet4d" refType="t" refFor="ch" refForName="textBox4d"/>
                <dgm:constr type="w" for="ch" forName="bullet4d" refType="w" fact="0.0375"/>
                <dgm:constr type="h" for="ch" forName="bullet4d" refType="w" refFor="ch" refForName="bullet4d"/>
                <dgm:constr type="primFontSz" for="ch" ptType="node" val="36"/>
                <dgm:constr type="primFontSz" for="ch" ptType="node" op="equ"/>
              </dgm:constrLst>
              <dgm:forEach name="Name14" axis="ch" ptType="node" cnt="1">
                <dgm:layoutNode name="textBox4a" styleLbl="revTx">
                  <dgm:varLst>
                    <dgm:bulletEnabled val="1"/>
                  </dgm:varLst>
                  <dgm:alg type="tx">
                    <dgm:param type="txAnchorVert" val="t"/>
                    <dgm:param type="parTxLTRAlign" val="l"/>
                  </dgm:alg>
                  <dgm:shape xmlns:r="http://schemas.openxmlformats.org/officeDocument/2006/relationships" type="rect" r:blip="">
                    <dgm:adjLst/>
                  </dgm:shape>
                  <dgm:presOf axis="desOrSelf" ptType="node"/>
                  <dgm:constrLst>
                    <dgm:constr type="w" val="250"/>
                    <dgm:constr type="h" val="250"/>
                    <dgm:constr type="primFontSz" val="36"/>
                  </dgm:constrLst>
                  <dgm:ruleLst>
                    <dgm:rule type="primFontSz" val="2" fact="NaN" max="NaN"/>
                  </dgm:ruleLst>
                </dgm:layoutNode>
                <dgm:layoutNode name="bullet4a" styleLbl="node1">
                  <dgm:alg type="sp"/>
                  <dgm:shape xmlns:r="http://schemas.openxmlformats.org/officeDocument/2006/relationships" type="ellipse" r:blip="">
                    <dgm:adjLst/>
                  </dgm:shape>
                  <dgm:presOf/>
                </dgm:layoutNode>
              </dgm:forEach>
              <dgm:forEach name="Name15" axis="ch" ptType="node" st="2" cnt="1">
                <dgm:layoutNode name="textBox4b" styleLbl="revTx">
                  <dgm:varLst>
                    <dgm:bulletEnabled val="1"/>
                  </dgm:varLst>
                  <dgm:alg type="tx">
                    <dgm:param type="txAnchorVert" val="t"/>
                    <dgm:param type="parTxLTRAlign" val="l"/>
                  </dgm:alg>
                  <dgm:shape xmlns:r="http://schemas.openxmlformats.org/officeDocument/2006/relationships" type="rect" r:blip="">
                    <dgm:adjLst/>
                  </dgm:shape>
                  <dgm:presOf axis="desOrSelf" ptType="node"/>
                  <dgm:constrLst>
                    <dgm:constr type="w" val="250"/>
                    <dgm:constr type="h" val="250"/>
                    <dgm:constr type="primFontSz" val="36"/>
                  </dgm:constrLst>
                  <dgm:ruleLst>
                    <dgm:rule type="primFontSz" val="2" fact="NaN" max="NaN"/>
                  </dgm:ruleLst>
                </dgm:layoutNode>
                <dgm:layoutNode name="bullet4b" styleLbl="node1">
                  <dgm:alg type="sp"/>
                  <dgm:shape xmlns:r="http://schemas.openxmlformats.org/officeDocument/2006/relationships" type="ellipse" r:blip="">
                    <dgm:adjLst/>
                  </dgm:shape>
                  <dgm:presOf/>
                </dgm:layoutNode>
              </dgm:forEach>
              <dgm:forEach name="Name16" axis="ch" ptType="node" st="3" cnt="1">
                <dgm:layoutNode name="textBox4c" styleLbl="revTx">
                  <dgm:varLst>
                    <dgm:bulletEnabled val="1"/>
                  </dgm:varLst>
                  <dgm:alg type="tx">
                    <dgm:param type="txAnchorVert" val="t"/>
                    <dgm:param type="parTxLTRAlign" val="l"/>
                  </dgm:alg>
                  <dgm:shape xmlns:r="http://schemas.openxmlformats.org/officeDocument/2006/relationships" type="rect" r:blip="">
                    <dgm:adjLst/>
                  </dgm:shape>
                  <dgm:presOf axis="desOrSelf" ptType="node"/>
                  <dgm:constrLst>
                    <dgm:constr type="w" val="250"/>
                    <dgm:constr type="h" val="250"/>
                    <dgm:constr type="primFontSz" val="36"/>
                  </dgm:constrLst>
                  <dgm:ruleLst>
                    <dgm:rule type="primFontSz" val="2" fact="NaN" max="NaN"/>
                  </dgm:ruleLst>
                </dgm:layoutNode>
                <dgm:layoutNode name="bullet4c" styleLbl="node1">
                  <dgm:alg type="sp"/>
                  <dgm:shape xmlns:r="http://schemas.openxmlformats.org/officeDocument/2006/relationships" type="ellipse" r:blip="">
                    <dgm:adjLst/>
                  </dgm:shape>
                  <dgm:presOf/>
                </dgm:layoutNode>
              </dgm:forEach>
              <dgm:forEach name="Name17" axis="ch" ptType="node" st="4" cnt="1">
                <dgm:layoutNode name="textBox4d" styleLbl="revTx">
                  <dgm:varLst>
                    <dgm:bulletEnabled val="1"/>
                  </dgm:varLst>
                  <dgm:alg type="tx">
                    <dgm:param type="txAnchorVert" val="t"/>
                    <dgm:param type="parTxLTRAlign" val="l"/>
                  </dgm:alg>
                  <dgm:shape xmlns:r="http://schemas.openxmlformats.org/officeDocument/2006/relationships" type="rect" r:blip="">
                    <dgm:adjLst/>
                  </dgm:shape>
                  <dgm:presOf axis="desOrSelf" ptType="node"/>
                  <dgm:constrLst>
                    <dgm:constr type="w" val="250"/>
                    <dgm:constr type="h" val="250"/>
                    <dgm:constr type="primFontSz" val="36"/>
                  </dgm:constrLst>
                  <dgm:ruleLst>
                    <dgm:rule type="primFontSz" val="2" fact="NaN" max="NaN"/>
                  </dgm:ruleLst>
                </dgm:layoutNode>
                <dgm:layoutNode name="bullet4d" styleLbl="node1">
                  <dgm:alg type="sp"/>
                  <dgm:shape xmlns:r="http://schemas.openxmlformats.org/officeDocument/2006/relationships" type="ellipse" r:blip="">
                    <dgm:adjLst/>
                  </dgm:shape>
                  <dgm:presOf/>
                </dgm:layoutNode>
              </dgm:forEach>
            </dgm:layoutNode>
          </dgm:if>
          <dgm:else name="Name18">
            <dgm:layoutNode name="arrowDiagram5">
              <dgm:alg type="composite">
                <dgm:param type="vertAlign" val="none"/>
                <dgm:param type="horzAlign" val="none"/>
              </dgm:alg>
              <dgm:shape xmlns:r="http://schemas.openxmlformats.org/officeDocument/2006/relationships" r:blip="">
                <dgm:adjLst/>
              </dgm:shape>
              <dgm:presOf/>
              <dgm:constrLst>
                <dgm:constr type="w" val="250"/>
                <dgm:constr type="h" val="250"/>
                <dgm:constr type="l" for="ch" forName="textBox5a" refType="w" fact="0.139"/>
                <dgm:constr type="t" for="ch" forName="textBox5a" refType="h" fact="0.72"/>
                <dgm:constr type="w" for="ch" forName="textBox5a" refType="w" fact="0.125"/>
                <dgm:constr type="h" for="ch" forName="textBox5a" refType="h" fact="0.26"/>
                <dgm:constr type="ctrX" for="ch" forName="bullet5a" refType="l" refFor="ch" refForName="textBox5a"/>
                <dgm:constr type="ctrY" for="ch" forName="bullet5a" refType="t" refFor="ch" refForName="textBox5a"/>
                <dgm:constr type="w" for="ch" forName="bullet5a" refType="w" fact="0.02"/>
                <dgm:constr type="h" for="ch" forName="bullet5a" refType="w" refFor="ch" refForName="bullet5a"/>
                <dgm:constr type="l" for="ch" forName="textBox5b" refType="w" fact="0.2735"/>
                <dgm:constr type="t" for="ch" forName="textBox5b" refType="h" fact="0.5565"/>
                <dgm:constr type="w" for="ch" forName="textBox5b" refType="w" fact="0.125"/>
                <dgm:constr type="h" for="ch" forName="textBox5b" refType="h" fact="0.26"/>
                <dgm:constr type="ctrX" for="ch" forName="bullet5b" refType="l" refFor="ch" refForName="textBox5b"/>
                <dgm:constr type="ctrY" for="ch" forName="bullet5b" refType="t" refFor="ch" refForName="textBox5b"/>
                <dgm:constr type="w" for="ch" forName="bullet5b" refType="w" fact="0.025"/>
                <dgm:constr type="h" for="ch" forName="bullet5b" refType="w" refFor="ch" refForName="bullet5b"/>
                <dgm:constr type="l" for="ch" forName="textBox5c" refType="w" fact="0.43525"/>
                <dgm:constr type="t" for="ch" forName="textBox5c" refType="h" fact="0.41625"/>
                <dgm:constr type="w" for="ch" forName="textBox5c" refType="w" fact="0.125"/>
                <dgm:constr type="h" for="ch" forName="textBox5c" refType="h" fact="0.26"/>
                <dgm:constr type="ctrX" for="ch" forName="bullet5c" refType="l" refFor="ch" refForName="textBox5c"/>
                <dgm:constr type="ctrY" for="ch" forName="bullet5c" refType="t" refFor="ch" refForName="textBox5c"/>
                <dgm:constr type="w" for="ch" forName="bullet5c" refType="w" fact="0.0325"/>
                <dgm:constr type="h" for="ch" forName="bullet5c" refType="w" refFor="ch" refForName="bullet5c"/>
                <dgm:constr type="l" for="ch" forName="textBox5d" refType="w" fact="0.6145"/>
                <dgm:constr type="t" for="ch" forName="textBox5d" refType="h" fact="0.3085"/>
                <dgm:constr type="w" for="ch" forName="textBox5d" refType="w" fact="0.125"/>
                <dgm:constr type="h" for="ch" forName="textBox5d" refType="h" fact="0.26"/>
                <dgm:constr type="ctrX" for="ch" forName="bullet5d" refType="l" refFor="ch" refForName="textBox5d"/>
                <dgm:constr type="ctrY" for="ch" forName="bullet5d" refType="t" refFor="ch" refForName="textBox5d"/>
                <dgm:constr type="w" for="ch" forName="bullet5d" refType="w" fact="0.035"/>
                <dgm:constr type="h" for="ch" forName="bullet5d" refType="w" refFor="ch" refForName="bullet5d"/>
                <dgm:constr type="l" for="ch" forName="textBox5e" refType="w" fact="0.79675"/>
                <dgm:constr type="t" for="ch" forName="textBox5e" refType="h" fact="0.23575"/>
                <dgm:constr type="w" for="ch" forName="textBox5e" refType="w" fact="0.125"/>
                <dgm:constr type="h" for="ch" forName="textBox5e" refType="h" fact="0.26"/>
                <dgm:constr type="ctrX" for="ch" forName="bullet5e" refType="l" refFor="ch" refForName="textBox5e"/>
                <dgm:constr type="ctrY" for="ch" forName="bullet5e" refType="t" refFor="ch" refForName="textBox5e"/>
                <dgm:constr type="w" for="ch" forName="bullet5e" refType="w" fact="0.0375"/>
                <dgm:constr type="h" for="ch" forName="bullet5e" refType="w" refFor="ch" refForName="bullet5e"/>
                <dgm:constr type="primFontSz" for="ch" ptType="node" val="36"/>
                <dgm:constr type="primFontSz" for="ch" ptType="node" op="equ"/>
              </dgm:constrLst>
              <dgm:forEach name="Name19" axis="ch" ptType="node" cnt="1">
                <dgm:layoutNode name="textBox5a" styleLbl="revTx">
                  <dgm:varLst>
                    <dgm:bulletEnabled val="1"/>
                  </dgm:varLst>
                  <dgm:alg type="tx">
                    <dgm:param type="txAnchorVert" val="t"/>
                    <dgm:param type="parTxLTRAlign" val="l"/>
                  </dgm:alg>
                  <dgm:shape xmlns:r="http://schemas.openxmlformats.org/officeDocument/2006/relationships" type="rect" r:blip="">
                    <dgm:adjLst/>
                  </dgm:shape>
                  <dgm:presOf axis="desOrSelf" ptType="node"/>
                  <dgm:constrLst>
                    <dgm:constr type="w" val="250"/>
                    <dgm:constr type="h" val="250"/>
                    <dgm:constr type="primFontSz" val="36"/>
                  </dgm:constrLst>
                  <dgm:ruleLst>
                    <dgm:rule type="primFontSz" val="2" fact="NaN" max="NaN"/>
                  </dgm:ruleLst>
                </dgm:layoutNode>
                <dgm:layoutNode name="bullet5a" styleLbl="node1">
                  <dgm:alg type="sp"/>
                  <dgm:shape xmlns:r="http://schemas.openxmlformats.org/officeDocument/2006/relationships" type="ellipse" r:blip="">
                    <dgm:adjLst/>
                  </dgm:shape>
                  <dgm:presOf/>
                </dgm:layoutNode>
              </dgm:forEach>
              <dgm:forEach name="Name20" axis="ch" ptType="node" st="2" cnt="1">
                <dgm:layoutNode name="textBox5b" styleLbl="revTx">
                  <dgm:varLst>
                    <dgm:bulletEnabled val="1"/>
                  </dgm:varLst>
                  <dgm:alg type="tx">
                    <dgm:param type="txAnchorVert" val="t"/>
                    <dgm:param type="parTxLTRAlign" val="l"/>
                  </dgm:alg>
                  <dgm:shape xmlns:r="http://schemas.openxmlformats.org/officeDocument/2006/relationships" type="rect" r:blip="">
                    <dgm:adjLst/>
                  </dgm:shape>
                  <dgm:presOf axis="desOrSelf" ptType="node"/>
                  <dgm:constrLst>
                    <dgm:constr type="w" val="250"/>
                    <dgm:constr type="h" val="250"/>
                    <dgm:constr type="primFontSz" val="36"/>
                  </dgm:constrLst>
                  <dgm:ruleLst>
                    <dgm:rule type="primFontSz" val="2" fact="NaN" max="NaN"/>
                  </dgm:ruleLst>
                </dgm:layoutNode>
                <dgm:layoutNode name="bullet5b" styleLbl="node1">
                  <dgm:alg type="sp"/>
                  <dgm:shape xmlns:r="http://schemas.openxmlformats.org/officeDocument/2006/relationships" type="ellipse" r:blip="">
                    <dgm:adjLst/>
                  </dgm:shape>
                  <dgm:presOf/>
                </dgm:layoutNode>
              </dgm:forEach>
              <dgm:forEach name="Name21" axis="ch" ptType="node" st="3" cnt="1">
                <dgm:layoutNode name="textBox5c" styleLbl="revTx">
                  <dgm:varLst>
                    <dgm:bulletEnabled val="1"/>
                  </dgm:varLst>
                  <dgm:alg type="tx">
                    <dgm:param type="txAnchorVert" val="t"/>
                    <dgm:param type="parTxLTRAlign" val="l"/>
                  </dgm:alg>
                  <dgm:shape xmlns:r="http://schemas.openxmlformats.org/officeDocument/2006/relationships" type="rect" r:blip="">
                    <dgm:adjLst/>
                  </dgm:shape>
                  <dgm:presOf axis="desOrSelf" ptType="node"/>
                  <dgm:constrLst>
                    <dgm:constr type="w" val="250"/>
                    <dgm:constr type="h" val="250"/>
                    <dgm:constr type="primFontSz" val="36"/>
                  </dgm:constrLst>
                  <dgm:ruleLst>
                    <dgm:rule type="primFontSz" val="2" fact="NaN" max="NaN"/>
                  </dgm:ruleLst>
                </dgm:layoutNode>
                <dgm:layoutNode name="bullet5c" styleLbl="node1">
                  <dgm:alg type="sp"/>
                  <dgm:shape xmlns:r="http://schemas.openxmlformats.org/officeDocument/2006/relationships" type="ellipse" r:blip="">
                    <dgm:adjLst/>
                  </dgm:shape>
                  <dgm:presOf/>
                </dgm:layoutNode>
              </dgm:forEach>
              <dgm:forEach name="Name22" axis="ch" ptType="node" st="4" cnt="1">
                <dgm:layoutNode name="textBox5d" styleLbl="revTx">
                  <dgm:varLst>
                    <dgm:bulletEnabled val="1"/>
                  </dgm:varLst>
                  <dgm:alg type="tx">
                    <dgm:param type="txAnchorVert" val="t"/>
                    <dgm:param type="parTxLTRAlign" val="l"/>
                  </dgm:alg>
                  <dgm:shape xmlns:r="http://schemas.openxmlformats.org/officeDocument/2006/relationships" type="rect" r:blip="">
                    <dgm:adjLst/>
                  </dgm:shape>
                  <dgm:presOf axis="desOrSelf" ptType="node"/>
                  <dgm:constrLst>
                    <dgm:constr type="w" val="250"/>
                    <dgm:constr type="h" val="250"/>
                    <dgm:constr type="primFontSz" val="36"/>
                  </dgm:constrLst>
                  <dgm:ruleLst>
                    <dgm:rule type="primFontSz" val="2" fact="NaN" max="NaN"/>
                  </dgm:ruleLst>
                </dgm:layoutNode>
                <dgm:layoutNode name="bullet5d" styleLbl="node1">
                  <dgm:alg type="sp"/>
                  <dgm:shape xmlns:r="http://schemas.openxmlformats.org/officeDocument/2006/relationships" type="ellipse" r:blip="">
                    <dgm:adjLst/>
                  </dgm:shape>
                  <dgm:presOf/>
                </dgm:layoutNode>
              </dgm:forEach>
              <dgm:forEach name="Name23" axis="ch" ptType="node" st="5" cnt="1">
                <dgm:layoutNode name="textBox5e" styleLbl="revTx">
                  <dgm:varLst>
                    <dgm:bulletEnabled val="1"/>
                  </dgm:varLst>
                  <dgm:alg type="tx">
                    <dgm:param type="txAnchorVert" val="t"/>
                    <dgm:param type="parTxLTRAlign" val="l"/>
                  </dgm:alg>
                  <dgm:shape xmlns:r="http://schemas.openxmlformats.org/officeDocument/2006/relationships" type="rect" r:blip="">
                    <dgm:adjLst/>
                  </dgm:shape>
                  <dgm:presOf axis="desOrSelf" ptType="node"/>
                  <dgm:constrLst>
                    <dgm:constr type="w" val="250"/>
                    <dgm:constr type="h" val="250"/>
                    <dgm:constr type="primFontSz" val="36"/>
                  </dgm:constrLst>
                  <dgm:ruleLst>
                    <dgm:rule type="primFontSz" val="2" fact="NaN" max="NaN"/>
                  </dgm:ruleLst>
                </dgm:layoutNode>
                <dgm:layoutNode name="bullet5e" styleLbl="node1">
                  <dgm:alg type="sp"/>
                  <dgm:shape xmlns:r="http://schemas.openxmlformats.org/officeDocument/2006/relationships" type="ellipse" r:blip="">
                    <dgm:adjLst/>
                  </dgm:shape>
                  <dgm:presOf/>
                </dgm:layoutNode>
              </dgm:forEach>
            </dgm:layoutNode>
          </dgm:else>
        </dgm:choose>
      </dgm:if>
      <dgm:else name="Name24"/>
    </dgm:choose>
  </dgm:layoutNode>
</dgm:layoutDef>
</file>

<file path=ppt/diagrams/layout5.xml><?xml version="1.0" encoding="utf-8"?>
<dgm:layoutDef xmlns:dgm="http://schemas.openxmlformats.org/drawingml/2006/diagram" xmlns:a="http://schemas.openxmlformats.org/drawingml/2006/main" uniqueId="urn:microsoft.com/office/officeart/2005/8/layout/arrow6#1" minVer="12.0">
  <dgm:title val=""/>
  <dgm:desc val=""/>
  <dgm:catLst>
    <dgm:cat type="relationship" pri="4500"/>
  </dgm:catLst>
  <dgm:sampData>
    <dgm:dataModel>
      <dgm:ptLst>
        <dgm:pt modelId="0" type="doc">
          <dgm:prSet phldr="1"/>
        </dgm:pt>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varLst>
    <dgm:alg type="composite">
      <dgm:param type="horzAlign" val="ctr"/>
      <dgm:param type="vertAlign" val="mid"/>
      <dgm:param type="ar" val="2.5"/>
    </dgm:alg>
    <dgm:shape xmlns:r="http://schemas.openxmlformats.org/officeDocument/2006/relationships" r:blip="">
      <dgm:adjLst/>
    </dgm:shape>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choose name="Name0">
      <dgm:if name="Name1" axis="ch" ptType="node" func="cnt" op="gte" val="1">
        <dgm:layoutNode name="ribbon" styleLbl="node1">
          <dgm:alg type="sp"/>
          <dgm:shape xmlns:r="http://schemas.openxmlformats.org/officeDocument/2006/relationships" type="leftRightRibbon" r:blip="">
            <dgm:adjLst/>
          </dgm:shape>
          <dgm:presOf/>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100"/>
            <dgm:constr type="tMarg" refType="primFontSz" fact="0.28"/>
            <dgm:constr type="lMarg"/>
            <dgm:constr type="bMarg" refType="primFontSz" fact="0.3"/>
            <dgm:constr type="rMarg"/>
          </dgm:constrLst>
          <dgm:ruleLst>
            <dgm:rule type="primFontSz" val="36" fact="NaN" max="NaN"/>
            <dgm:rule type="primFontSz" val="2"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100"/>
            <dgm:constr type="tMarg" refType="primFontSz" fact="0.28"/>
            <dgm:constr type="lMarg"/>
            <dgm:constr type="bMarg" refType="primFontSz" fact="0.3"/>
            <dgm:constr type="rMarg"/>
          </dgm:constrLst>
          <dgm:ruleLst>
            <dgm:rule type="primFontSz" val="36" fact="NaN" max="NaN"/>
            <dgm:rule type="primFontSz" val="2"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16">
  <dgm:title val="Simple 2"/>
  <dgm:desc val="Simple 2"/>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16">
  <dgm:title val="Simple 2"/>
  <dgm:desc val="Simple 2"/>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16">
  <dgm:title val="Simple 2"/>
  <dgm:desc val="Simple 2"/>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14">
  <dgm:title val="Simple 2"/>
  <dgm:desc val="Simple 2"/>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18">
  <dgm:title val="Simple 2"/>
  <dgm:desc val="Simple 2"/>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a:lstStyle>
            <a:lvl1pPr fontAlgn="auto">
              <a:spcBef>
                <a:spcPts val="0"/>
              </a:spcBef>
              <a:spcAft>
                <a:spcPts val="0"/>
              </a:spcAft>
              <a:defRPr>
                <a:latin typeface="+mn-lt"/>
                <a:cs typeface="+mn-cs"/>
              </a:defRPr>
            </a:lvl1pPr>
          </a:lstStyle>
          <a:p>
            <a:pPr>
              <a:defRPr/>
            </a:pPr>
            <a:endParaRPr lang="en-US"/>
          </a:p>
        </p:txBody>
      </p:sp>
      <p:sp>
        <p:nvSpPr>
          <p:cNvPr id="3" name="Rectangle 3"/>
          <p:cNvSpPr>
            <a:spLocks noGrp="1"/>
          </p:cNvSpPr>
          <p:nvPr>
            <p:ph type="dt" sz="quarter" idx="1"/>
          </p:nvPr>
        </p:nvSpPr>
        <p:spPr>
          <a:xfrm>
            <a:off x="3884613" y="0"/>
            <a:ext cx="2971800" cy="457200"/>
          </a:xfrm>
          <a:prstGeom prst="rect">
            <a:avLst/>
          </a:prstGeom>
        </p:spPr>
        <p:txBody>
          <a:bodyPr vert="horz"/>
          <a:lstStyle>
            <a:lvl1pPr fontAlgn="auto">
              <a:spcBef>
                <a:spcPts val="0"/>
              </a:spcBef>
              <a:spcAft>
                <a:spcPts val="0"/>
              </a:spcAft>
              <a:defRPr>
                <a:latin typeface="+mn-lt"/>
                <a:cs typeface="+mn-cs"/>
              </a:defRPr>
            </a:lvl1pPr>
          </a:lstStyle>
          <a:p>
            <a:pPr>
              <a:defRPr/>
            </a:pPr>
            <a:fld id="{7EA37B6A-9BC9-466C-BCA0-441CE86E5A16}" type="datetimeFigureOut">
              <a:rPr lang="en-US"/>
              <a:pPr>
                <a:defRPr/>
              </a:pPr>
              <a:t>2/24/2015</a:t>
            </a:fld>
            <a:endParaRPr lang="en-US"/>
          </a:p>
        </p:txBody>
      </p:sp>
      <p:sp>
        <p:nvSpPr>
          <p:cNvPr id="4" name="Rectangle 4"/>
          <p:cNvSpPr>
            <a:spLocks noGrp="1"/>
          </p:cNvSpPr>
          <p:nvPr>
            <p:ph type="ftr" sz="quarter" idx="2"/>
          </p:nvPr>
        </p:nvSpPr>
        <p:spPr>
          <a:xfrm>
            <a:off x="0" y="8685213"/>
            <a:ext cx="2971800" cy="457200"/>
          </a:xfrm>
          <a:prstGeom prst="rect">
            <a:avLst/>
          </a:prstGeom>
        </p:spPr>
        <p:txBody>
          <a:bodyPr vert="horz"/>
          <a:lstStyle>
            <a:lvl1pPr fontAlgn="auto">
              <a:spcBef>
                <a:spcPts val="0"/>
              </a:spcBef>
              <a:spcAft>
                <a:spcPts val="0"/>
              </a:spcAft>
              <a:defRPr>
                <a:latin typeface="+mn-lt"/>
                <a:cs typeface="+mn-cs"/>
              </a:defRPr>
            </a:lvl1pPr>
          </a:lstStyle>
          <a:p>
            <a:pPr>
              <a:defRPr/>
            </a:pPr>
            <a:endParaRPr lang="en-US"/>
          </a:p>
        </p:txBody>
      </p:sp>
      <p:sp>
        <p:nvSpPr>
          <p:cNvPr id="5" name="Rectangle 5"/>
          <p:cNvSpPr>
            <a:spLocks noGrp="1"/>
          </p:cNvSpPr>
          <p:nvPr>
            <p:ph type="sldNum" sz="quarter" idx="3"/>
          </p:nvPr>
        </p:nvSpPr>
        <p:spPr>
          <a:xfrm>
            <a:off x="3884613" y="8685213"/>
            <a:ext cx="2971800" cy="457200"/>
          </a:xfrm>
          <a:prstGeom prst="rect">
            <a:avLst/>
          </a:prstGeom>
        </p:spPr>
        <p:txBody>
          <a:bodyPr vert="horz"/>
          <a:lstStyle>
            <a:lvl1pPr fontAlgn="auto">
              <a:spcBef>
                <a:spcPts val="0"/>
              </a:spcBef>
              <a:spcAft>
                <a:spcPts val="0"/>
              </a:spcAft>
              <a:defRPr>
                <a:latin typeface="+mn-lt"/>
                <a:cs typeface="+mn-cs"/>
              </a:defRPr>
            </a:lvl1pPr>
          </a:lstStyle>
          <a:p>
            <a:pPr>
              <a:defRPr/>
            </a:pPr>
            <a:fld id="{84BBF9C8-F8FE-43D4-B4CF-44EF7A3A7E2B}"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a:lstStyle>
            <a:lvl1pPr fontAlgn="auto">
              <a:spcBef>
                <a:spcPts val="0"/>
              </a:spcBef>
              <a:spcAft>
                <a:spcPts val="0"/>
              </a:spcAft>
              <a:defRPr>
                <a:latin typeface="+mn-lt"/>
                <a:cs typeface="+mn-cs"/>
              </a:defRPr>
            </a:lvl1pPr>
          </a:lstStyle>
          <a:p>
            <a:pPr>
              <a:defRPr/>
            </a:pPr>
            <a:endParaRPr lang="en-US"/>
          </a:p>
        </p:txBody>
      </p:sp>
      <p:sp>
        <p:nvSpPr>
          <p:cNvPr id="3" name="Rectangle 3"/>
          <p:cNvSpPr>
            <a:spLocks noGrp="1"/>
          </p:cNvSpPr>
          <p:nvPr>
            <p:ph type="dt" idx="1"/>
          </p:nvPr>
        </p:nvSpPr>
        <p:spPr>
          <a:xfrm>
            <a:off x="3884613" y="0"/>
            <a:ext cx="2971800" cy="457200"/>
          </a:xfrm>
          <a:prstGeom prst="rect">
            <a:avLst/>
          </a:prstGeom>
        </p:spPr>
        <p:txBody>
          <a:bodyPr vert="horz"/>
          <a:lstStyle>
            <a:lvl1pPr fontAlgn="auto">
              <a:spcBef>
                <a:spcPts val="0"/>
              </a:spcBef>
              <a:spcAft>
                <a:spcPts val="0"/>
              </a:spcAft>
              <a:defRPr>
                <a:latin typeface="+mn-lt"/>
                <a:cs typeface="+mn-cs"/>
              </a:defRPr>
            </a:lvl1pPr>
          </a:lstStyle>
          <a:p>
            <a:pPr>
              <a:defRPr/>
            </a:pPr>
            <a:fld id="{9344269A-CAE2-4200-81EE-B310BDE7D84C}" type="datetimeFigureOut">
              <a:rPr lang="en-US"/>
              <a:pPr>
                <a:defRPr/>
              </a:pPr>
              <a:t>2/24/2015</a:t>
            </a:fld>
            <a:endParaRPr lang="en-US"/>
          </a:p>
        </p:txBody>
      </p:sp>
      <p:sp>
        <p:nvSpPr>
          <p:cNvPr id="4" name="Rectangle 4"/>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anchor="ctr"/>
          <a:lstStyle/>
          <a:p>
            <a:pPr lvl="0"/>
            <a:endParaRPr lang="en-US" noProof="0"/>
          </a:p>
        </p:txBody>
      </p:sp>
      <p:sp>
        <p:nvSpPr>
          <p:cNvPr id="5" name="Rectangle 5"/>
          <p:cNvSpPr>
            <a:spLocks noGrp="1"/>
          </p:cNvSpPr>
          <p:nvPr>
            <p:ph type="body" sz="quarter" idx="3"/>
          </p:nvPr>
        </p:nvSpPr>
        <p:spPr>
          <a:xfrm>
            <a:off x="685800" y="4343400"/>
            <a:ext cx="5486400" cy="4114800"/>
          </a:xfrm>
          <a:prstGeom prst="rect">
            <a:avLst/>
          </a:prstGeom>
        </p:spPr>
        <p:txBody>
          <a:bodyPr vert="horz">
            <a:normAutofit/>
          </a:bodyPr>
          <a:lstStyle/>
          <a:p>
            <a:pPr lvl="0"/>
            <a:r>
              <a:rPr lang="en-US" noProof="1" smtClean="0"/>
              <a:t>Click to edit Master text styles</a:t>
            </a:r>
            <a:endParaRPr lang="en-US" noProof="0"/>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noProof="0"/>
          </a:p>
        </p:txBody>
      </p:sp>
      <p:sp>
        <p:nvSpPr>
          <p:cNvPr id="6" name="Rectangle 6"/>
          <p:cNvSpPr>
            <a:spLocks noGrp="1"/>
          </p:cNvSpPr>
          <p:nvPr>
            <p:ph type="ftr" sz="quarter" idx="4"/>
          </p:nvPr>
        </p:nvSpPr>
        <p:spPr>
          <a:xfrm>
            <a:off x="0" y="8685213"/>
            <a:ext cx="2971800" cy="457200"/>
          </a:xfrm>
          <a:prstGeom prst="rect">
            <a:avLst/>
          </a:prstGeom>
        </p:spPr>
        <p:txBody>
          <a:bodyPr vert="horz"/>
          <a:lstStyle>
            <a:lvl1pPr fontAlgn="auto">
              <a:spcBef>
                <a:spcPts val="0"/>
              </a:spcBef>
              <a:spcAft>
                <a:spcPts val="0"/>
              </a:spcAft>
              <a:defRPr>
                <a:latin typeface="+mn-lt"/>
                <a:cs typeface="+mn-cs"/>
              </a:defRPr>
            </a:lvl1pPr>
          </a:lstStyle>
          <a:p>
            <a:pPr>
              <a:defRPr/>
            </a:pPr>
            <a:endParaRPr lang="en-US"/>
          </a:p>
        </p:txBody>
      </p:sp>
      <p:sp>
        <p:nvSpPr>
          <p:cNvPr id="7" name="Rectangle 7"/>
          <p:cNvSpPr>
            <a:spLocks noGrp="1"/>
          </p:cNvSpPr>
          <p:nvPr>
            <p:ph type="sldNum" sz="quarter" idx="5"/>
          </p:nvPr>
        </p:nvSpPr>
        <p:spPr>
          <a:xfrm>
            <a:off x="3884613" y="8685213"/>
            <a:ext cx="2971800" cy="457200"/>
          </a:xfrm>
          <a:prstGeom prst="rect">
            <a:avLst/>
          </a:prstGeom>
        </p:spPr>
        <p:txBody>
          <a:bodyPr vert="horz"/>
          <a:lstStyle>
            <a:lvl1pPr fontAlgn="auto">
              <a:spcBef>
                <a:spcPts val="0"/>
              </a:spcBef>
              <a:spcAft>
                <a:spcPts val="0"/>
              </a:spcAft>
              <a:defRPr>
                <a:latin typeface="+mn-lt"/>
                <a:cs typeface="+mn-cs"/>
              </a:defRPr>
            </a:lvl1pPr>
          </a:lstStyle>
          <a:p>
            <a:pPr>
              <a:defRPr/>
            </a:pPr>
            <a:fld id="{9E964CBD-EDC7-46DA-9C0E-2EE466028B8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TextEdit="1"/>
          </p:cNvSpPr>
          <p:nvPr>
            <p:ph type="sldImg"/>
          </p:nvPr>
        </p:nvSpPr>
        <p:spPr bwMode="auto">
          <a:noFill/>
          <a:ln>
            <a:solidFill>
              <a:srgbClr val="000000"/>
            </a:solidFill>
            <a:miter lim="800000"/>
            <a:headEnd/>
            <a:tailEnd/>
          </a:ln>
        </p:spPr>
      </p:sp>
      <p:sp>
        <p:nvSpPr>
          <p:cNvPr id="19459"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ro-RO" altLang="ro-RO" smtClean="0"/>
          </a:p>
        </p:txBody>
      </p:sp>
      <p:sp>
        <p:nvSpPr>
          <p:cNvPr id="17412" name="Rectangle 4"/>
          <p:cNvSpPr>
            <a:spLocks noGrp="1"/>
          </p:cNvSpPr>
          <p:nvPr>
            <p:ph type="dt" sz="quarter" idx="1"/>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A665E389-7F20-47F0-BDBC-9FA0FC1DF14E}" type="datetime1">
              <a:rPr lang="en-US" altLang="ro-RO" smtClean="0">
                <a:latin typeface="Calibri" pitchFamily="34" charset="0"/>
              </a:rPr>
              <a:pPr eaLnBrk="1" fontAlgn="base" hangingPunct="1">
                <a:spcBef>
                  <a:spcPct val="0"/>
                </a:spcBef>
                <a:spcAft>
                  <a:spcPct val="0"/>
                </a:spcAft>
                <a:defRPr/>
              </a:pPr>
              <a:t>2/24/2015</a:t>
            </a:fld>
            <a:endParaRPr lang="en-US" altLang="ro-RO" smtClean="0">
              <a:latin typeface="Calibri" pitchFamily="34" charset="0"/>
            </a:endParaRPr>
          </a:p>
        </p:txBody>
      </p:sp>
      <p:sp>
        <p:nvSpPr>
          <p:cNvPr id="17413" name="Rectangle 5"/>
          <p:cNvSpPr>
            <a:spLocks noGrp="1"/>
          </p:cNvSpPr>
          <p:nvPr>
            <p:ph type="ftr" sz="quarter" idx="4"/>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
        <p:nvSpPr>
          <p:cNvPr id="17414" name="Rectangle 6"/>
          <p:cNvSpPr>
            <a:spLocks noGrp="1"/>
          </p:cNvSpPr>
          <p:nvPr>
            <p:ph type="sldNum" sz="quarter" idx="5"/>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3C839B6F-69B6-4201-9680-29F362F1D0EC}" type="slidenum">
              <a:rPr lang="en-US" altLang="ro-RO" smtClean="0">
                <a:latin typeface="Calibri" pitchFamily="34" charset="0"/>
              </a:rPr>
              <a:pPr eaLnBrk="1" fontAlgn="base" hangingPunct="1">
                <a:spcBef>
                  <a:spcPct val="0"/>
                </a:spcBef>
                <a:spcAft>
                  <a:spcPct val="0"/>
                </a:spcAft>
                <a:defRPr/>
              </a:pPr>
              <a:t>1</a:t>
            </a:fld>
            <a:endParaRPr lang="en-US" altLang="ro-RO" smtClean="0">
              <a:latin typeface="Calibri" pitchFamily="34" charset="0"/>
            </a:endParaRPr>
          </a:p>
        </p:txBody>
      </p:sp>
      <p:sp>
        <p:nvSpPr>
          <p:cNvPr id="17415" name="Rectangle 7"/>
          <p:cNvSpPr>
            <a:spLocks noGrp="1"/>
          </p:cNvSpPr>
          <p:nvPr>
            <p:ph type="hdr" sz="quarter"/>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TextEdit="1"/>
          </p:cNvSpPr>
          <p:nvPr>
            <p:ph type="sldImg"/>
          </p:nvPr>
        </p:nvSpPr>
        <p:spPr bwMode="auto">
          <a:noFill/>
          <a:ln>
            <a:solidFill>
              <a:srgbClr val="000000"/>
            </a:solidFill>
            <a:miter lim="800000"/>
            <a:headEnd/>
            <a:tailEnd/>
          </a:ln>
        </p:spPr>
      </p:sp>
      <p:sp>
        <p:nvSpPr>
          <p:cNvPr id="28675"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ro-RO" altLang="ro-RO" smtClean="0"/>
          </a:p>
        </p:txBody>
      </p:sp>
      <p:sp>
        <p:nvSpPr>
          <p:cNvPr id="22532" name="Rectangle 4"/>
          <p:cNvSpPr>
            <a:spLocks noGrp="1"/>
          </p:cNvSpPr>
          <p:nvPr>
            <p:ph type="dt" sz="quarter" idx="1"/>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C83BF95A-DFE1-4818-BCAD-7D927E3C9EF4}" type="datetime1">
              <a:rPr lang="en-US" altLang="ro-RO" smtClean="0">
                <a:latin typeface="Calibri" pitchFamily="34" charset="0"/>
              </a:rPr>
              <a:pPr eaLnBrk="1" fontAlgn="base" hangingPunct="1">
                <a:spcBef>
                  <a:spcPct val="0"/>
                </a:spcBef>
                <a:spcAft>
                  <a:spcPct val="0"/>
                </a:spcAft>
                <a:defRPr/>
              </a:pPr>
              <a:t>2/24/2015</a:t>
            </a:fld>
            <a:endParaRPr lang="en-US" altLang="ro-RO" smtClean="0">
              <a:latin typeface="Calibri" pitchFamily="34" charset="0"/>
            </a:endParaRPr>
          </a:p>
        </p:txBody>
      </p:sp>
      <p:sp>
        <p:nvSpPr>
          <p:cNvPr id="22533" name="Rectangle 5"/>
          <p:cNvSpPr>
            <a:spLocks noGrp="1"/>
          </p:cNvSpPr>
          <p:nvPr>
            <p:ph type="ftr" sz="quarter" idx="4"/>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
        <p:nvSpPr>
          <p:cNvPr id="22534" name="Rectangle 6"/>
          <p:cNvSpPr>
            <a:spLocks noGrp="1"/>
          </p:cNvSpPr>
          <p:nvPr>
            <p:ph type="sldNum" sz="quarter" idx="5"/>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CD286F48-0E29-4CFA-A533-F377ABEEAF95}" type="slidenum">
              <a:rPr lang="en-US" altLang="ro-RO" smtClean="0">
                <a:latin typeface="Calibri" pitchFamily="34" charset="0"/>
              </a:rPr>
              <a:pPr eaLnBrk="1" fontAlgn="base" hangingPunct="1">
                <a:spcBef>
                  <a:spcPct val="0"/>
                </a:spcBef>
                <a:spcAft>
                  <a:spcPct val="0"/>
                </a:spcAft>
                <a:defRPr/>
              </a:pPr>
              <a:t>18</a:t>
            </a:fld>
            <a:endParaRPr lang="en-US" altLang="ro-RO" smtClean="0">
              <a:latin typeface="Calibri" pitchFamily="34" charset="0"/>
            </a:endParaRPr>
          </a:p>
        </p:txBody>
      </p:sp>
      <p:sp>
        <p:nvSpPr>
          <p:cNvPr id="22535" name="Rectangle 7"/>
          <p:cNvSpPr>
            <a:spLocks noGrp="1"/>
          </p:cNvSpPr>
          <p:nvPr>
            <p:ph type="hdr" sz="quarter"/>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TextEdit="1"/>
          </p:cNvSpPr>
          <p:nvPr>
            <p:ph type="sldImg"/>
          </p:nvPr>
        </p:nvSpPr>
        <p:spPr bwMode="auto">
          <a:noFill/>
          <a:ln>
            <a:solidFill>
              <a:srgbClr val="000000"/>
            </a:solidFill>
            <a:miter lim="800000"/>
            <a:headEnd/>
            <a:tailEnd/>
          </a:ln>
        </p:spPr>
      </p:sp>
      <p:sp>
        <p:nvSpPr>
          <p:cNvPr id="20483"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ro-RO" altLang="ro-RO" smtClean="0"/>
          </a:p>
        </p:txBody>
      </p:sp>
      <p:sp>
        <p:nvSpPr>
          <p:cNvPr id="19460" name="Rectangle 4"/>
          <p:cNvSpPr>
            <a:spLocks noGrp="1"/>
          </p:cNvSpPr>
          <p:nvPr>
            <p:ph type="dt" sz="quarter" idx="1"/>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4B90E28F-6C4F-4751-BD01-B4ACCA29F921}" type="datetime1">
              <a:rPr lang="en-US" altLang="ro-RO" smtClean="0">
                <a:latin typeface="Calibri" pitchFamily="34" charset="0"/>
              </a:rPr>
              <a:pPr eaLnBrk="1" fontAlgn="base" hangingPunct="1">
                <a:spcBef>
                  <a:spcPct val="0"/>
                </a:spcBef>
                <a:spcAft>
                  <a:spcPct val="0"/>
                </a:spcAft>
                <a:defRPr/>
              </a:pPr>
              <a:t>2/24/2015</a:t>
            </a:fld>
            <a:endParaRPr lang="en-US" altLang="ro-RO" smtClean="0">
              <a:latin typeface="Calibri" pitchFamily="34" charset="0"/>
            </a:endParaRPr>
          </a:p>
        </p:txBody>
      </p:sp>
      <p:sp>
        <p:nvSpPr>
          <p:cNvPr id="19461" name="Rectangle 5"/>
          <p:cNvSpPr>
            <a:spLocks noGrp="1"/>
          </p:cNvSpPr>
          <p:nvPr>
            <p:ph type="ftr" sz="quarter" idx="4"/>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
        <p:nvSpPr>
          <p:cNvPr id="19462" name="Rectangle 6"/>
          <p:cNvSpPr>
            <a:spLocks noGrp="1"/>
          </p:cNvSpPr>
          <p:nvPr>
            <p:ph type="sldNum" sz="quarter" idx="5"/>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3F90DBDF-2478-4F1C-B8F8-5C818B1DB639}" type="slidenum">
              <a:rPr lang="en-US" altLang="ro-RO" smtClean="0">
                <a:latin typeface="Calibri" pitchFamily="34" charset="0"/>
              </a:rPr>
              <a:pPr eaLnBrk="1" fontAlgn="base" hangingPunct="1">
                <a:spcBef>
                  <a:spcPct val="0"/>
                </a:spcBef>
                <a:spcAft>
                  <a:spcPct val="0"/>
                </a:spcAft>
                <a:defRPr/>
              </a:pPr>
              <a:t>8</a:t>
            </a:fld>
            <a:endParaRPr lang="en-US" altLang="ro-RO" smtClean="0">
              <a:latin typeface="Calibri" pitchFamily="34" charset="0"/>
            </a:endParaRPr>
          </a:p>
        </p:txBody>
      </p:sp>
      <p:sp>
        <p:nvSpPr>
          <p:cNvPr id="19463" name="Rectangle 7"/>
          <p:cNvSpPr>
            <a:spLocks noGrp="1"/>
          </p:cNvSpPr>
          <p:nvPr>
            <p:ph type="hdr" sz="quarter"/>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TextEdit="1"/>
          </p:cNvSpPr>
          <p:nvPr>
            <p:ph type="sldImg"/>
          </p:nvPr>
        </p:nvSpPr>
        <p:spPr bwMode="auto">
          <a:noFill/>
          <a:ln>
            <a:solidFill>
              <a:srgbClr val="000000"/>
            </a:solidFill>
            <a:miter lim="800000"/>
            <a:headEnd/>
            <a:tailEnd/>
          </a:ln>
        </p:spPr>
      </p:sp>
      <p:sp>
        <p:nvSpPr>
          <p:cNvPr id="21507"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ro-RO" altLang="ro-RO" smtClean="0"/>
          </a:p>
        </p:txBody>
      </p:sp>
      <p:sp>
        <p:nvSpPr>
          <p:cNvPr id="21508" name="Rectangle 4"/>
          <p:cNvSpPr>
            <a:spLocks noGrp="1"/>
          </p:cNvSpPr>
          <p:nvPr>
            <p:ph type="dt" sz="quarter" idx="1"/>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E75ECEC4-5D87-43CA-A373-CD394155DB94}" type="datetime1">
              <a:rPr lang="en-US" altLang="ro-RO" smtClean="0">
                <a:latin typeface="Calibri" pitchFamily="34" charset="0"/>
              </a:rPr>
              <a:pPr eaLnBrk="1" fontAlgn="base" hangingPunct="1">
                <a:spcBef>
                  <a:spcPct val="0"/>
                </a:spcBef>
                <a:spcAft>
                  <a:spcPct val="0"/>
                </a:spcAft>
                <a:defRPr/>
              </a:pPr>
              <a:t>2/24/2015</a:t>
            </a:fld>
            <a:endParaRPr lang="en-US" altLang="ro-RO" smtClean="0">
              <a:latin typeface="Calibri" pitchFamily="34" charset="0"/>
            </a:endParaRPr>
          </a:p>
        </p:txBody>
      </p:sp>
      <p:sp>
        <p:nvSpPr>
          <p:cNvPr id="21509" name="Rectangle 5"/>
          <p:cNvSpPr>
            <a:spLocks noGrp="1"/>
          </p:cNvSpPr>
          <p:nvPr>
            <p:ph type="ftr" sz="quarter" idx="4"/>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
        <p:nvSpPr>
          <p:cNvPr id="21510" name="Rectangle 6"/>
          <p:cNvSpPr>
            <a:spLocks noGrp="1"/>
          </p:cNvSpPr>
          <p:nvPr>
            <p:ph type="sldNum" sz="quarter" idx="5"/>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8F73E509-6901-40EE-B99C-277D5223C9E2}" type="slidenum">
              <a:rPr lang="en-US" altLang="ro-RO" smtClean="0">
                <a:latin typeface="Calibri" pitchFamily="34" charset="0"/>
              </a:rPr>
              <a:pPr eaLnBrk="1" fontAlgn="base" hangingPunct="1">
                <a:spcBef>
                  <a:spcPct val="0"/>
                </a:spcBef>
                <a:spcAft>
                  <a:spcPct val="0"/>
                </a:spcAft>
                <a:defRPr/>
              </a:pPr>
              <a:t>11</a:t>
            </a:fld>
            <a:endParaRPr lang="en-US" altLang="ro-RO" smtClean="0">
              <a:latin typeface="Calibri" pitchFamily="34" charset="0"/>
            </a:endParaRPr>
          </a:p>
        </p:txBody>
      </p:sp>
      <p:sp>
        <p:nvSpPr>
          <p:cNvPr id="21511" name="Rectangle 7"/>
          <p:cNvSpPr>
            <a:spLocks noGrp="1"/>
          </p:cNvSpPr>
          <p:nvPr>
            <p:ph type="hdr" sz="quarter"/>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TextEdit="1"/>
          </p:cNvSpPr>
          <p:nvPr>
            <p:ph type="sldImg"/>
          </p:nvPr>
        </p:nvSpPr>
        <p:spPr bwMode="auto">
          <a:noFill/>
          <a:ln>
            <a:solidFill>
              <a:srgbClr val="000000"/>
            </a:solidFill>
            <a:miter lim="800000"/>
            <a:headEnd/>
            <a:tailEnd/>
          </a:ln>
        </p:spPr>
      </p:sp>
      <p:sp>
        <p:nvSpPr>
          <p:cNvPr id="22531"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ro-RO" altLang="ro-RO" smtClean="0"/>
          </a:p>
        </p:txBody>
      </p:sp>
      <p:sp>
        <p:nvSpPr>
          <p:cNvPr id="21508" name="Rectangle 4"/>
          <p:cNvSpPr>
            <a:spLocks noGrp="1"/>
          </p:cNvSpPr>
          <p:nvPr>
            <p:ph type="dt" sz="quarter" idx="1"/>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E75ECEC4-5D87-43CA-A373-CD394155DB94}" type="datetime1">
              <a:rPr lang="en-US" altLang="ro-RO" smtClean="0">
                <a:latin typeface="Calibri" pitchFamily="34" charset="0"/>
              </a:rPr>
              <a:pPr eaLnBrk="1" fontAlgn="base" hangingPunct="1">
                <a:spcBef>
                  <a:spcPct val="0"/>
                </a:spcBef>
                <a:spcAft>
                  <a:spcPct val="0"/>
                </a:spcAft>
                <a:defRPr/>
              </a:pPr>
              <a:t>2/24/2015</a:t>
            </a:fld>
            <a:endParaRPr lang="en-US" altLang="ro-RO" smtClean="0">
              <a:latin typeface="Calibri" pitchFamily="34" charset="0"/>
            </a:endParaRPr>
          </a:p>
        </p:txBody>
      </p:sp>
      <p:sp>
        <p:nvSpPr>
          <p:cNvPr id="21509" name="Rectangle 5"/>
          <p:cNvSpPr>
            <a:spLocks noGrp="1"/>
          </p:cNvSpPr>
          <p:nvPr>
            <p:ph type="ftr" sz="quarter" idx="4"/>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
        <p:nvSpPr>
          <p:cNvPr id="21510" name="Rectangle 6"/>
          <p:cNvSpPr>
            <a:spLocks noGrp="1"/>
          </p:cNvSpPr>
          <p:nvPr>
            <p:ph type="sldNum" sz="quarter" idx="5"/>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3380FC63-4668-41FA-A57C-0FC907980CCB}" type="slidenum">
              <a:rPr lang="en-US" altLang="ro-RO" smtClean="0">
                <a:latin typeface="Calibri" pitchFamily="34" charset="0"/>
              </a:rPr>
              <a:pPr eaLnBrk="1" fontAlgn="base" hangingPunct="1">
                <a:spcBef>
                  <a:spcPct val="0"/>
                </a:spcBef>
                <a:spcAft>
                  <a:spcPct val="0"/>
                </a:spcAft>
                <a:defRPr/>
              </a:pPr>
              <a:t>12</a:t>
            </a:fld>
            <a:endParaRPr lang="en-US" altLang="ro-RO" smtClean="0">
              <a:latin typeface="Calibri" pitchFamily="34" charset="0"/>
            </a:endParaRPr>
          </a:p>
        </p:txBody>
      </p:sp>
      <p:sp>
        <p:nvSpPr>
          <p:cNvPr id="21511" name="Rectangle 7"/>
          <p:cNvSpPr>
            <a:spLocks noGrp="1"/>
          </p:cNvSpPr>
          <p:nvPr>
            <p:ph type="hdr" sz="quarter"/>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TextEdit="1"/>
          </p:cNvSpPr>
          <p:nvPr>
            <p:ph type="sldImg"/>
          </p:nvPr>
        </p:nvSpPr>
        <p:spPr bwMode="auto">
          <a:noFill/>
          <a:ln>
            <a:solidFill>
              <a:srgbClr val="000000"/>
            </a:solidFill>
            <a:miter lim="800000"/>
            <a:headEnd/>
            <a:tailEnd/>
          </a:ln>
        </p:spPr>
      </p:sp>
      <p:sp>
        <p:nvSpPr>
          <p:cNvPr id="23555"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ro-RO" altLang="ro-RO" smtClean="0"/>
          </a:p>
        </p:txBody>
      </p:sp>
      <p:sp>
        <p:nvSpPr>
          <p:cNvPr id="21508" name="Rectangle 4"/>
          <p:cNvSpPr>
            <a:spLocks noGrp="1"/>
          </p:cNvSpPr>
          <p:nvPr>
            <p:ph type="dt" sz="quarter" idx="1"/>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E75ECEC4-5D87-43CA-A373-CD394155DB94}" type="datetime1">
              <a:rPr lang="en-US" altLang="ro-RO" smtClean="0">
                <a:latin typeface="Calibri" pitchFamily="34" charset="0"/>
              </a:rPr>
              <a:pPr eaLnBrk="1" fontAlgn="base" hangingPunct="1">
                <a:spcBef>
                  <a:spcPct val="0"/>
                </a:spcBef>
                <a:spcAft>
                  <a:spcPct val="0"/>
                </a:spcAft>
                <a:defRPr/>
              </a:pPr>
              <a:t>2/24/2015</a:t>
            </a:fld>
            <a:endParaRPr lang="en-US" altLang="ro-RO" smtClean="0">
              <a:latin typeface="Calibri" pitchFamily="34" charset="0"/>
            </a:endParaRPr>
          </a:p>
        </p:txBody>
      </p:sp>
      <p:sp>
        <p:nvSpPr>
          <p:cNvPr id="21509" name="Rectangle 5"/>
          <p:cNvSpPr>
            <a:spLocks noGrp="1"/>
          </p:cNvSpPr>
          <p:nvPr>
            <p:ph type="ftr" sz="quarter" idx="4"/>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
        <p:nvSpPr>
          <p:cNvPr id="21510" name="Rectangle 6"/>
          <p:cNvSpPr>
            <a:spLocks noGrp="1"/>
          </p:cNvSpPr>
          <p:nvPr>
            <p:ph type="sldNum" sz="quarter" idx="5"/>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3073ADC5-BF62-4D01-B20D-AB118100936C}" type="slidenum">
              <a:rPr lang="en-US" altLang="ro-RO" smtClean="0">
                <a:latin typeface="Calibri" pitchFamily="34" charset="0"/>
              </a:rPr>
              <a:pPr eaLnBrk="1" fontAlgn="base" hangingPunct="1">
                <a:spcBef>
                  <a:spcPct val="0"/>
                </a:spcBef>
                <a:spcAft>
                  <a:spcPct val="0"/>
                </a:spcAft>
                <a:defRPr/>
              </a:pPr>
              <a:t>13</a:t>
            </a:fld>
            <a:endParaRPr lang="en-US" altLang="ro-RO" smtClean="0">
              <a:latin typeface="Calibri" pitchFamily="34" charset="0"/>
            </a:endParaRPr>
          </a:p>
        </p:txBody>
      </p:sp>
      <p:sp>
        <p:nvSpPr>
          <p:cNvPr id="21511" name="Rectangle 7"/>
          <p:cNvSpPr>
            <a:spLocks noGrp="1"/>
          </p:cNvSpPr>
          <p:nvPr>
            <p:ph type="hdr" sz="quarter"/>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TextEdit="1"/>
          </p:cNvSpPr>
          <p:nvPr>
            <p:ph type="sldImg"/>
          </p:nvPr>
        </p:nvSpPr>
        <p:spPr bwMode="auto">
          <a:noFill/>
          <a:ln>
            <a:solidFill>
              <a:srgbClr val="000000"/>
            </a:solidFill>
            <a:miter lim="800000"/>
            <a:headEnd/>
            <a:tailEnd/>
          </a:ln>
        </p:spPr>
      </p:sp>
      <p:sp>
        <p:nvSpPr>
          <p:cNvPr id="24579"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ro-RO" altLang="ro-RO" smtClean="0"/>
          </a:p>
        </p:txBody>
      </p:sp>
      <p:sp>
        <p:nvSpPr>
          <p:cNvPr id="18436" name="Rectangle 4"/>
          <p:cNvSpPr>
            <a:spLocks noGrp="1"/>
          </p:cNvSpPr>
          <p:nvPr>
            <p:ph type="dt" sz="quarter" idx="1"/>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90ACB2A6-B401-41A8-8148-E5A85EFB61B8}" type="datetime1">
              <a:rPr lang="en-US" altLang="ro-RO" smtClean="0">
                <a:latin typeface="Calibri" pitchFamily="34" charset="0"/>
              </a:rPr>
              <a:pPr eaLnBrk="1" fontAlgn="base" hangingPunct="1">
                <a:spcBef>
                  <a:spcPct val="0"/>
                </a:spcBef>
                <a:spcAft>
                  <a:spcPct val="0"/>
                </a:spcAft>
                <a:defRPr/>
              </a:pPr>
              <a:t>2/24/2015</a:t>
            </a:fld>
            <a:endParaRPr lang="en-US" altLang="ro-RO" smtClean="0">
              <a:latin typeface="Calibri" pitchFamily="34" charset="0"/>
            </a:endParaRPr>
          </a:p>
        </p:txBody>
      </p:sp>
      <p:sp>
        <p:nvSpPr>
          <p:cNvPr id="18437" name="Rectangle 5"/>
          <p:cNvSpPr>
            <a:spLocks noGrp="1"/>
          </p:cNvSpPr>
          <p:nvPr>
            <p:ph type="ftr" sz="quarter" idx="4"/>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
        <p:nvSpPr>
          <p:cNvPr id="18438" name="Rectangle 6"/>
          <p:cNvSpPr>
            <a:spLocks noGrp="1"/>
          </p:cNvSpPr>
          <p:nvPr>
            <p:ph type="sldNum" sz="quarter" idx="5"/>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4D4C743F-0480-43EF-818D-63EE5155A7A3}" type="slidenum">
              <a:rPr lang="en-US" altLang="ro-RO" smtClean="0">
                <a:latin typeface="Calibri" pitchFamily="34" charset="0"/>
              </a:rPr>
              <a:pPr eaLnBrk="1" fontAlgn="base" hangingPunct="1">
                <a:spcBef>
                  <a:spcPct val="0"/>
                </a:spcBef>
                <a:spcAft>
                  <a:spcPct val="0"/>
                </a:spcAft>
                <a:defRPr/>
              </a:pPr>
              <a:t>14</a:t>
            </a:fld>
            <a:endParaRPr lang="en-US" altLang="ro-RO" smtClean="0">
              <a:latin typeface="Calibri" pitchFamily="34" charset="0"/>
            </a:endParaRPr>
          </a:p>
        </p:txBody>
      </p:sp>
      <p:sp>
        <p:nvSpPr>
          <p:cNvPr id="18439" name="Rectangle 7"/>
          <p:cNvSpPr>
            <a:spLocks noGrp="1"/>
          </p:cNvSpPr>
          <p:nvPr>
            <p:ph type="hdr" sz="quarter"/>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TextEdit="1"/>
          </p:cNvSpPr>
          <p:nvPr>
            <p:ph type="sldImg"/>
          </p:nvPr>
        </p:nvSpPr>
        <p:spPr bwMode="auto">
          <a:noFill/>
          <a:ln>
            <a:solidFill>
              <a:srgbClr val="000000"/>
            </a:solidFill>
            <a:miter lim="800000"/>
            <a:headEnd/>
            <a:tailEnd/>
          </a:ln>
        </p:spPr>
      </p:sp>
      <p:sp>
        <p:nvSpPr>
          <p:cNvPr id="25603"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ro-RO" altLang="ro-RO" smtClean="0"/>
          </a:p>
        </p:txBody>
      </p:sp>
      <p:sp>
        <p:nvSpPr>
          <p:cNvPr id="24580" name="Rectangle 4"/>
          <p:cNvSpPr>
            <a:spLocks noGrp="1"/>
          </p:cNvSpPr>
          <p:nvPr>
            <p:ph type="dt" sz="quarter" idx="1"/>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3461E2BE-94A1-4F3F-8A74-FABBBD70F9B1}" type="datetime1">
              <a:rPr lang="en-US" altLang="ro-RO" smtClean="0">
                <a:latin typeface="Calibri" pitchFamily="34" charset="0"/>
              </a:rPr>
              <a:pPr eaLnBrk="1" fontAlgn="base" hangingPunct="1">
                <a:spcBef>
                  <a:spcPct val="0"/>
                </a:spcBef>
                <a:spcAft>
                  <a:spcPct val="0"/>
                </a:spcAft>
                <a:defRPr/>
              </a:pPr>
              <a:t>2/24/2015</a:t>
            </a:fld>
            <a:endParaRPr lang="en-US" altLang="ro-RO" smtClean="0">
              <a:latin typeface="Calibri" pitchFamily="34" charset="0"/>
            </a:endParaRPr>
          </a:p>
        </p:txBody>
      </p:sp>
      <p:sp>
        <p:nvSpPr>
          <p:cNvPr id="24581" name="Rectangle 5"/>
          <p:cNvSpPr>
            <a:spLocks noGrp="1"/>
          </p:cNvSpPr>
          <p:nvPr>
            <p:ph type="ftr" sz="quarter" idx="4"/>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
        <p:nvSpPr>
          <p:cNvPr id="24582" name="Rectangle 6"/>
          <p:cNvSpPr>
            <a:spLocks noGrp="1"/>
          </p:cNvSpPr>
          <p:nvPr>
            <p:ph type="sldNum" sz="quarter" idx="5"/>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52983ECC-D78A-4105-BBB4-3B0F89F26227}" type="slidenum">
              <a:rPr lang="en-US" altLang="ro-RO" smtClean="0">
                <a:latin typeface="Calibri" pitchFamily="34" charset="0"/>
              </a:rPr>
              <a:pPr eaLnBrk="1" fontAlgn="base" hangingPunct="1">
                <a:spcBef>
                  <a:spcPct val="0"/>
                </a:spcBef>
                <a:spcAft>
                  <a:spcPct val="0"/>
                </a:spcAft>
                <a:defRPr/>
              </a:pPr>
              <a:t>15</a:t>
            </a:fld>
            <a:endParaRPr lang="en-US" altLang="ro-RO" smtClean="0">
              <a:latin typeface="Calibri" pitchFamily="34" charset="0"/>
            </a:endParaRPr>
          </a:p>
        </p:txBody>
      </p:sp>
      <p:sp>
        <p:nvSpPr>
          <p:cNvPr id="24583" name="Rectangle 7"/>
          <p:cNvSpPr>
            <a:spLocks noGrp="1"/>
          </p:cNvSpPr>
          <p:nvPr>
            <p:ph type="hdr" sz="quarter"/>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TextEdit="1"/>
          </p:cNvSpPr>
          <p:nvPr>
            <p:ph type="sldImg"/>
          </p:nvPr>
        </p:nvSpPr>
        <p:spPr bwMode="auto">
          <a:noFill/>
          <a:ln>
            <a:solidFill>
              <a:srgbClr val="000000"/>
            </a:solidFill>
            <a:miter lim="800000"/>
            <a:headEnd/>
            <a:tailEnd/>
          </a:ln>
        </p:spPr>
      </p:sp>
      <p:sp>
        <p:nvSpPr>
          <p:cNvPr id="26627"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ro-RO" altLang="ro-RO" smtClean="0"/>
          </a:p>
        </p:txBody>
      </p:sp>
      <p:sp>
        <p:nvSpPr>
          <p:cNvPr id="22532" name="Rectangle 4"/>
          <p:cNvSpPr>
            <a:spLocks noGrp="1"/>
          </p:cNvSpPr>
          <p:nvPr>
            <p:ph type="dt" sz="quarter" idx="1"/>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C83BF95A-DFE1-4818-BCAD-7D927E3C9EF4}" type="datetime1">
              <a:rPr lang="en-US" altLang="ro-RO" smtClean="0">
                <a:latin typeface="Calibri" pitchFamily="34" charset="0"/>
              </a:rPr>
              <a:pPr eaLnBrk="1" fontAlgn="base" hangingPunct="1">
                <a:spcBef>
                  <a:spcPct val="0"/>
                </a:spcBef>
                <a:spcAft>
                  <a:spcPct val="0"/>
                </a:spcAft>
                <a:defRPr/>
              </a:pPr>
              <a:t>2/24/2015</a:t>
            </a:fld>
            <a:endParaRPr lang="en-US" altLang="ro-RO" smtClean="0">
              <a:latin typeface="Calibri" pitchFamily="34" charset="0"/>
            </a:endParaRPr>
          </a:p>
        </p:txBody>
      </p:sp>
      <p:sp>
        <p:nvSpPr>
          <p:cNvPr id="22533" name="Rectangle 5"/>
          <p:cNvSpPr>
            <a:spLocks noGrp="1"/>
          </p:cNvSpPr>
          <p:nvPr>
            <p:ph type="ftr" sz="quarter" idx="4"/>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
        <p:nvSpPr>
          <p:cNvPr id="22534" name="Rectangle 6"/>
          <p:cNvSpPr>
            <a:spLocks noGrp="1"/>
          </p:cNvSpPr>
          <p:nvPr>
            <p:ph type="sldNum" sz="quarter" idx="5"/>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01911B31-AADA-4EA4-A062-5F30602CF5A4}" type="slidenum">
              <a:rPr lang="en-US" altLang="ro-RO" smtClean="0">
                <a:latin typeface="Calibri" pitchFamily="34" charset="0"/>
              </a:rPr>
              <a:pPr eaLnBrk="1" fontAlgn="base" hangingPunct="1">
                <a:spcBef>
                  <a:spcPct val="0"/>
                </a:spcBef>
                <a:spcAft>
                  <a:spcPct val="0"/>
                </a:spcAft>
                <a:defRPr/>
              </a:pPr>
              <a:t>16</a:t>
            </a:fld>
            <a:endParaRPr lang="en-US" altLang="ro-RO" smtClean="0">
              <a:latin typeface="Calibri" pitchFamily="34" charset="0"/>
            </a:endParaRPr>
          </a:p>
        </p:txBody>
      </p:sp>
      <p:sp>
        <p:nvSpPr>
          <p:cNvPr id="22535" name="Rectangle 7"/>
          <p:cNvSpPr>
            <a:spLocks noGrp="1"/>
          </p:cNvSpPr>
          <p:nvPr>
            <p:ph type="hdr" sz="quarter"/>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TextEdit="1"/>
          </p:cNvSpPr>
          <p:nvPr>
            <p:ph type="sldImg"/>
          </p:nvPr>
        </p:nvSpPr>
        <p:spPr bwMode="auto">
          <a:noFill/>
          <a:ln>
            <a:solidFill>
              <a:srgbClr val="000000"/>
            </a:solidFill>
            <a:miter lim="800000"/>
            <a:headEnd/>
            <a:tailEnd/>
          </a:ln>
        </p:spPr>
      </p:sp>
      <p:sp>
        <p:nvSpPr>
          <p:cNvPr id="27651" name="Rectangle 3"/>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lang="ro-RO" altLang="ro-RO" smtClean="0"/>
          </a:p>
        </p:txBody>
      </p:sp>
      <p:sp>
        <p:nvSpPr>
          <p:cNvPr id="22532" name="Rectangle 4"/>
          <p:cNvSpPr>
            <a:spLocks noGrp="1"/>
          </p:cNvSpPr>
          <p:nvPr>
            <p:ph type="dt" sz="quarter" idx="1"/>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C83BF95A-DFE1-4818-BCAD-7D927E3C9EF4}" type="datetime1">
              <a:rPr lang="en-US" altLang="ro-RO" smtClean="0">
                <a:latin typeface="Calibri" pitchFamily="34" charset="0"/>
              </a:rPr>
              <a:pPr eaLnBrk="1" fontAlgn="base" hangingPunct="1">
                <a:spcBef>
                  <a:spcPct val="0"/>
                </a:spcBef>
                <a:spcAft>
                  <a:spcPct val="0"/>
                </a:spcAft>
                <a:defRPr/>
              </a:pPr>
              <a:t>2/24/2015</a:t>
            </a:fld>
            <a:endParaRPr lang="en-US" altLang="ro-RO" smtClean="0">
              <a:latin typeface="Calibri" pitchFamily="34" charset="0"/>
            </a:endParaRPr>
          </a:p>
        </p:txBody>
      </p:sp>
      <p:sp>
        <p:nvSpPr>
          <p:cNvPr id="22533" name="Rectangle 5"/>
          <p:cNvSpPr>
            <a:spLocks noGrp="1"/>
          </p:cNvSpPr>
          <p:nvPr>
            <p:ph type="ftr" sz="quarter" idx="4"/>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
        <p:nvSpPr>
          <p:cNvPr id="22534" name="Rectangle 6"/>
          <p:cNvSpPr>
            <a:spLocks noGrp="1"/>
          </p:cNvSpPr>
          <p:nvPr>
            <p:ph type="sldNum" sz="quarter" idx="5"/>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fld id="{0D61748A-3337-4FC5-ACCE-4A5928347575}" type="slidenum">
              <a:rPr lang="en-US" altLang="ro-RO" smtClean="0">
                <a:latin typeface="Calibri" pitchFamily="34" charset="0"/>
              </a:rPr>
              <a:pPr eaLnBrk="1" fontAlgn="base" hangingPunct="1">
                <a:spcBef>
                  <a:spcPct val="0"/>
                </a:spcBef>
                <a:spcAft>
                  <a:spcPct val="0"/>
                </a:spcAft>
                <a:defRPr/>
              </a:pPr>
              <a:t>17</a:t>
            </a:fld>
            <a:endParaRPr lang="en-US" altLang="ro-RO" smtClean="0">
              <a:latin typeface="Calibri" pitchFamily="34" charset="0"/>
            </a:endParaRPr>
          </a:p>
        </p:txBody>
      </p:sp>
      <p:sp>
        <p:nvSpPr>
          <p:cNvPr id="22535" name="Rectangle 7"/>
          <p:cNvSpPr>
            <a:spLocks noGrp="1"/>
          </p:cNvSpPr>
          <p:nvPr>
            <p:ph type="hdr" sz="quarter"/>
          </p:nvPr>
        </p:nvSpPr>
        <p:spPr bwMode="auto">
          <a:extLst>
            <a:ext uri="{909E8E84-426E-40DD-AFC4-6F175D3DCCD1}"/>
            <a:ext uri="{91240B29-F687-4F45-9708-019B960494DF}"/>
          </a:extLst>
        </p:spPr>
        <p:txBody>
          <a:bodyPr wrap="square" lIns="91440" tIns="45720" rIns="91440" bIns="45720" numCol="1" anchor="t" anchorCtr="0" compatLnSpc="1">
            <a:prstTxWarp prst="textNoShape">
              <a:avLst/>
            </a:prstTxWarp>
          </a:bodyPr>
          <a:lstStyle>
            <a:lvl1pPr eaLnBrk="0" hangingPunct="0">
              <a:defRPr>
                <a:solidFill>
                  <a:schemeClr val="tx1"/>
                </a:solidFill>
                <a:latin typeface="Franklin Gothic Book" pitchFamily="34" charset="0"/>
              </a:defRPr>
            </a:lvl1pPr>
            <a:lvl2pPr marL="742950" indent="-285750" eaLnBrk="0" hangingPunct="0">
              <a:defRPr>
                <a:solidFill>
                  <a:schemeClr val="tx1"/>
                </a:solidFill>
                <a:latin typeface="Franklin Gothic Book" pitchFamily="34" charset="0"/>
              </a:defRPr>
            </a:lvl2pPr>
            <a:lvl3pPr marL="1143000" indent="-228600" eaLnBrk="0" hangingPunct="0">
              <a:defRPr>
                <a:solidFill>
                  <a:schemeClr val="tx1"/>
                </a:solidFill>
                <a:latin typeface="Franklin Gothic Book" pitchFamily="34" charset="0"/>
              </a:defRPr>
            </a:lvl3pPr>
            <a:lvl4pPr marL="1600200" indent="-228600" eaLnBrk="0" hangingPunct="0">
              <a:defRPr>
                <a:solidFill>
                  <a:schemeClr val="tx1"/>
                </a:solidFill>
                <a:latin typeface="Franklin Gothic Book" pitchFamily="34" charset="0"/>
              </a:defRPr>
            </a:lvl4pPr>
            <a:lvl5pPr marL="2057400" indent="-228600" eaLnBrk="0" hangingPunct="0">
              <a:defRPr>
                <a:solidFill>
                  <a:schemeClr val="tx1"/>
                </a:solidFill>
                <a:latin typeface="Franklin Gothic Book" pitchFamily="34" charset="0"/>
              </a:defRPr>
            </a:lvl5pPr>
            <a:lvl6pPr marL="2514600" indent="-228600" eaLnBrk="0" fontAlgn="base" hangingPunct="0">
              <a:spcBef>
                <a:spcPct val="0"/>
              </a:spcBef>
              <a:spcAft>
                <a:spcPct val="0"/>
              </a:spcAft>
              <a:defRPr>
                <a:solidFill>
                  <a:schemeClr val="tx1"/>
                </a:solidFill>
                <a:latin typeface="Franklin Gothic Book" pitchFamily="34" charset="0"/>
              </a:defRPr>
            </a:lvl6pPr>
            <a:lvl7pPr marL="2971800" indent="-228600" eaLnBrk="0" fontAlgn="base" hangingPunct="0">
              <a:spcBef>
                <a:spcPct val="0"/>
              </a:spcBef>
              <a:spcAft>
                <a:spcPct val="0"/>
              </a:spcAft>
              <a:defRPr>
                <a:solidFill>
                  <a:schemeClr val="tx1"/>
                </a:solidFill>
                <a:latin typeface="Franklin Gothic Book" pitchFamily="34" charset="0"/>
              </a:defRPr>
            </a:lvl7pPr>
            <a:lvl8pPr marL="3429000" indent="-228600" eaLnBrk="0" fontAlgn="base" hangingPunct="0">
              <a:spcBef>
                <a:spcPct val="0"/>
              </a:spcBef>
              <a:spcAft>
                <a:spcPct val="0"/>
              </a:spcAft>
              <a:defRPr>
                <a:solidFill>
                  <a:schemeClr val="tx1"/>
                </a:solidFill>
                <a:latin typeface="Franklin Gothic Book" pitchFamily="34" charset="0"/>
              </a:defRPr>
            </a:lvl8pPr>
            <a:lvl9pPr marL="3886200" indent="-228600" eaLnBrk="0" fontAlgn="base" hangingPunct="0">
              <a:spcBef>
                <a:spcPct val="0"/>
              </a:spcBef>
              <a:spcAft>
                <a:spcPct val="0"/>
              </a:spcAft>
              <a:defRPr>
                <a:solidFill>
                  <a:schemeClr val="tx1"/>
                </a:solidFill>
                <a:latin typeface="Franklin Gothic Book" pitchFamily="34" charset="0"/>
              </a:defRPr>
            </a:lvl9pPr>
          </a:lstStyle>
          <a:p>
            <a:pPr eaLnBrk="1" fontAlgn="base" hangingPunct="1">
              <a:spcBef>
                <a:spcPct val="0"/>
              </a:spcBef>
              <a:spcAft>
                <a:spcPct val="0"/>
              </a:spcAft>
              <a:defRPr/>
            </a:pPr>
            <a:endParaRPr lang="ro-RO" altLang="ro-RO" smtClean="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zitiv titlu">
    <p:spTree>
      <p:nvGrpSpPr>
        <p:cNvPr id="1" name=""/>
        <p:cNvGrpSpPr/>
        <p:nvPr/>
      </p:nvGrpSpPr>
      <p:grpSpPr>
        <a:xfrm>
          <a:off x="0" y="0"/>
          <a:ext cx="0" cy="0"/>
          <a:chOff x="0" y="0"/>
          <a:chExt cx="0" cy="0"/>
        </a:xfrm>
      </p:grpSpPr>
      <p:sp>
        <p:nvSpPr>
          <p:cNvPr id="4"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9" name="Title 28"/>
          <p:cNvSpPr>
            <a:spLocks noGrp="1"/>
          </p:cNvSpPr>
          <p:nvPr>
            <p:ph type="ctrTitle"/>
          </p:nvPr>
        </p:nvSpPr>
        <p:spPr>
          <a:xfrm>
            <a:off x="381000" y="4853411"/>
            <a:ext cx="8458200" cy="1222375"/>
          </a:xfrm>
        </p:spPr>
        <p:txBody>
          <a:bodyPr anchor="t"/>
          <a:lstStyle/>
          <a:p>
            <a:r>
              <a:rPr lang="ro-RO" smtClean="0"/>
              <a:t>Faceți clic pentru a edita stilul de titlu Coordonator</a:t>
            </a:r>
            <a:endParaRPr lang="en-US" dirty="0"/>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o-RO" smtClean="0"/>
              <a:t>Faceți clic pentru editarea stilului de subtitlu al coordonatorului</a:t>
            </a:r>
            <a:endParaRPr lang="en-US" dirty="0"/>
          </a:p>
        </p:txBody>
      </p:sp>
      <p:sp>
        <p:nvSpPr>
          <p:cNvPr id="5" name="Date Placeholder 15"/>
          <p:cNvSpPr>
            <a:spLocks noGrp="1"/>
          </p:cNvSpPr>
          <p:nvPr>
            <p:ph type="dt" sz="half" idx="10"/>
          </p:nvPr>
        </p:nvSpPr>
        <p:spPr/>
        <p:txBody>
          <a:bodyPr/>
          <a:lstStyle>
            <a:lvl1pPr>
              <a:defRPr/>
            </a:lvl1pPr>
          </a:lstStyle>
          <a:p>
            <a:pPr>
              <a:defRPr/>
            </a:pPr>
            <a:fld id="{888DECC9-1374-44F3-A5F5-A6557004DA9D}" type="datetime2">
              <a:rPr lang="en-US"/>
              <a:pPr>
                <a:defRPr/>
              </a:pPr>
              <a:t>Tuesday, February 24, 2015</a:t>
            </a:fld>
            <a:endParaRPr lang="en-US"/>
          </a:p>
        </p:txBody>
      </p:sp>
      <p:sp>
        <p:nvSpPr>
          <p:cNvPr id="6" name="Footer Placeholder 1"/>
          <p:cNvSpPr>
            <a:spLocks noGrp="1"/>
          </p:cNvSpPr>
          <p:nvPr>
            <p:ph type="ftr" sz="quarter" idx="11"/>
          </p:nvPr>
        </p:nvSpPr>
        <p:spPr/>
        <p:txBody>
          <a:bodyPr/>
          <a:lstStyle>
            <a:lvl1pPr>
              <a:defRPr/>
            </a:lvl1pPr>
          </a:lstStyle>
          <a:p>
            <a:pPr>
              <a:defRPr/>
            </a:pPr>
            <a:endParaRPr lang="en-US"/>
          </a:p>
        </p:txBody>
      </p:sp>
      <p:sp>
        <p:nvSpPr>
          <p:cNvPr id="7" name="Slide Number Placeholder 14"/>
          <p:cNvSpPr>
            <a:spLocks noGrp="1"/>
          </p:cNvSpPr>
          <p:nvPr>
            <p:ph type="sldNum" sz="quarter" idx="12"/>
          </p:nvPr>
        </p:nvSpPr>
        <p:spPr>
          <a:xfrm>
            <a:off x="8229600" y="6473825"/>
            <a:ext cx="758825" cy="247650"/>
          </a:xfrm>
        </p:spPr>
        <p:txBody>
          <a:bodyPr/>
          <a:lstStyle>
            <a:lvl1pPr>
              <a:defRPr/>
            </a:lvl1pPr>
          </a:lstStyle>
          <a:p>
            <a:pPr>
              <a:defRPr/>
            </a:pPr>
            <a:fld id="{74FDAD60-79B0-4EE8-A179-AF12AEAC7DA6}"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lang="ro-RO" smtClean="0"/>
              <a:t>Faceți clic pentru a edita stilul de titlu Coordonator</a:t>
            </a:r>
            <a:endParaRPr lang="en-US"/>
          </a:p>
        </p:txBody>
      </p:sp>
      <p:sp>
        <p:nvSpPr>
          <p:cNvPr id="27" name="Content Placeholder 26"/>
          <p:cNvSpPr>
            <a:spLocks noGrp="1"/>
          </p:cNvSpPr>
          <p:nvPr>
            <p:ph idx="1"/>
          </p:nvPr>
        </p:nvSpPr>
        <p:spPr/>
        <p:txBody>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4" name="Date Placeholder 24"/>
          <p:cNvSpPr>
            <a:spLocks noGrp="1"/>
          </p:cNvSpPr>
          <p:nvPr>
            <p:ph type="dt" sz="half" idx="10"/>
          </p:nvPr>
        </p:nvSpPr>
        <p:spPr/>
        <p:txBody>
          <a:bodyPr/>
          <a:lstStyle>
            <a:lvl1pPr>
              <a:defRPr/>
            </a:lvl1pPr>
          </a:lstStyle>
          <a:p>
            <a:pPr>
              <a:defRPr/>
            </a:pPr>
            <a:fld id="{0AD7CFDC-5382-4A48-BB98-330D2C8381E7}" type="datetime2">
              <a:rPr lang="en-US"/>
              <a:pPr>
                <a:defRPr/>
              </a:pPr>
              <a:t>Tuesday, February 24, 2015</a:t>
            </a:fld>
            <a:endParaRPr lang="en-US"/>
          </a:p>
        </p:txBody>
      </p:sp>
      <p:sp>
        <p:nvSpPr>
          <p:cNvPr id="5" name="Footer Placeholder 18"/>
          <p:cNvSpPr>
            <a:spLocks noGrp="1"/>
          </p:cNvSpPr>
          <p:nvPr>
            <p:ph type="ftr" sz="quarter" idx="11"/>
          </p:nvPr>
        </p:nvSpPr>
        <p:spPr>
          <a:xfrm>
            <a:off x="3581400" y="76200"/>
            <a:ext cx="2895600" cy="288925"/>
          </a:xfrm>
        </p:spPr>
        <p:txBody>
          <a:bodyPr/>
          <a:lstStyle>
            <a:lvl1pPr>
              <a:defRPr/>
            </a:lvl1pPr>
          </a:lstStyle>
          <a:p>
            <a:pPr>
              <a:defRPr/>
            </a:pPr>
            <a:endParaRPr lang="en-US"/>
          </a:p>
        </p:txBody>
      </p:sp>
      <p:sp>
        <p:nvSpPr>
          <p:cNvPr id="6" name="Slide Number Placeholder 15"/>
          <p:cNvSpPr>
            <a:spLocks noGrp="1"/>
          </p:cNvSpPr>
          <p:nvPr>
            <p:ph type="sldNum" sz="quarter" idx="12"/>
          </p:nvPr>
        </p:nvSpPr>
        <p:spPr>
          <a:xfrm>
            <a:off x="8229600" y="6473825"/>
            <a:ext cx="758825" cy="247650"/>
          </a:xfrm>
        </p:spPr>
        <p:txBody>
          <a:bodyPr/>
          <a:lstStyle>
            <a:lvl1pPr>
              <a:defRPr/>
            </a:lvl1pPr>
          </a:lstStyle>
          <a:p>
            <a:pPr>
              <a:defRPr/>
            </a:pPr>
            <a:fld id="{8A66636C-ABD4-4A51-B376-4C1A1B55B1CA}"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lang="ro-RO" smtClean="0"/>
              <a:t>Faceți clic pentru a edita stilul de titlu Coordonator</a:t>
            </a:r>
            <a:endParaRPr lang="en-US" dirty="0"/>
          </a:p>
        </p:txBody>
      </p:sp>
      <p:sp>
        <p:nvSpPr>
          <p:cNvPr id="3" name="Date Placeholder 10"/>
          <p:cNvSpPr>
            <a:spLocks noGrp="1"/>
          </p:cNvSpPr>
          <p:nvPr>
            <p:ph type="dt" sz="half" idx="10"/>
          </p:nvPr>
        </p:nvSpPr>
        <p:spPr/>
        <p:txBody>
          <a:bodyPr/>
          <a:lstStyle>
            <a:lvl1pPr>
              <a:defRPr/>
            </a:lvl1pPr>
          </a:lstStyle>
          <a:p>
            <a:pPr>
              <a:defRPr/>
            </a:pPr>
            <a:fld id="{C77638B8-79AB-47CA-8735-2823D8614511}" type="datetime2">
              <a:rPr lang="en-US"/>
              <a:pPr>
                <a:defRPr/>
              </a:pPr>
              <a:t>Tuesday, February 24, 2015</a:t>
            </a:fld>
            <a:endParaRPr lang="en-US" dirty="0"/>
          </a:p>
        </p:txBody>
      </p:sp>
      <p:sp>
        <p:nvSpPr>
          <p:cNvPr id="4" name="Footer Placeholder 27"/>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B36013A7-2534-414A-9CCA-933A484610C1}"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Necompletat">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B46C6E9E-A6D1-4462-AEB5-50C45B90C86B}" type="datetime2">
              <a:rPr lang="en-US"/>
              <a:pPr>
                <a:defRPr/>
              </a:pPr>
              <a:t>Tuesday, February 24, 2015</a:t>
            </a:fld>
            <a:endParaRPr lang="en-US"/>
          </a:p>
        </p:txBody>
      </p:sp>
      <p:sp>
        <p:nvSpPr>
          <p:cNvPr id="3" name="Footer Placeholder 23"/>
          <p:cNvSpPr>
            <a:spLocks noGrp="1"/>
          </p:cNvSpPr>
          <p:nvPr>
            <p:ph type="ftr" sz="quarter" idx="11"/>
          </p:nvPr>
        </p:nvSpPr>
        <p:spPr/>
        <p:txBody>
          <a:bodyPr/>
          <a:lstStyle>
            <a:lvl1pPr>
              <a:defRPr/>
            </a:lvl1pPr>
          </a:lstStyle>
          <a:p>
            <a:pPr>
              <a:defRPr/>
            </a:pPr>
            <a:endParaRPr lang="en-US"/>
          </a:p>
        </p:txBody>
      </p:sp>
      <p:sp>
        <p:nvSpPr>
          <p:cNvPr id="4" name="Slide Number Placeholder 6"/>
          <p:cNvSpPr>
            <a:spLocks noGrp="1"/>
          </p:cNvSpPr>
          <p:nvPr>
            <p:ph type="sldNum" sz="quarter" idx="12"/>
          </p:nvPr>
        </p:nvSpPr>
        <p:spPr/>
        <p:txBody>
          <a:bodyPr/>
          <a:lstStyle>
            <a:lvl1pPr>
              <a:defRPr/>
            </a:lvl1pPr>
          </a:lstStyle>
          <a:p>
            <a:pPr>
              <a:defRPr/>
            </a:pPr>
            <a:fld id="{4A4DC721-0339-4692-B87B-7FBEB6B2ED5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itle and 2 Content">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lvl1pPr algn="l">
              <a:defRPr/>
            </a:lvl1pPr>
          </a:lstStyle>
          <a:p>
            <a:r>
              <a:rPr lang="ro-RO" noProof="1" smtClean="0"/>
              <a:t>Faceți clic pentru a edita stilul de titlu Coordonator</a:t>
            </a:r>
            <a:endParaRPr lang="en-US" dirty="0"/>
          </a:p>
        </p:txBody>
      </p:sp>
      <p:sp>
        <p:nvSpPr>
          <p:cNvPr id="3" name="Rectangle 3"/>
          <p:cNvSpPr>
            <a:spLocks noGrp="1"/>
          </p:cNvSpPr>
          <p:nvPr>
            <p:ph sz="half" idx="1"/>
          </p:nvPr>
        </p:nvSpPr>
        <p:spPr>
          <a:xfrm>
            <a:off x="457200" y="1600200"/>
            <a:ext cx="4038600" cy="4525963"/>
          </a:xfrm>
        </p:spPr>
        <p:txBody>
          <a:bodyPr/>
          <a:lstStyle/>
          <a:p>
            <a:pPr lvl="0"/>
            <a:r>
              <a:rPr lang="ro-RO" noProof="1" smtClean="0"/>
              <a:t>Faceți clic pentru a edita stilurile de text Coordonator</a:t>
            </a:r>
          </a:p>
          <a:p>
            <a:pPr lvl="1"/>
            <a:r>
              <a:rPr lang="ro-RO" noProof="1" smtClean="0"/>
              <a:t>Al doilea nivel</a:t>
            </a:r>
          </a:p>
          <a:p>
            <a:pPr lvl="2"/>
            <a:r>
              <a:rPr lang="ro-RO" noProof="1" smtClean="0"/>
              <a:t>Al treilea nivel</a:t>
            </a:r>
          </a:p>
          <a:p>
            <a:pPr lvl="3"/>
            <a:r>
              <a:rPr lang="ro-RO" noProof="1" smtClean="0"/>
              <a:t>Al patrulea nivel</a:t>
            </a:r>
          </a:p>
          <a:p>
            <a:pPr lvl="4"/>
            <a:r>
              <a:rPr lang="ro-RO" noProof="1" smtClean="0"/>
              <a:t>Al cincilea nivel</a:t>
            </a:r>
            <a:endParaRPr lang="en-US"/>
          </a:p>
        </p:txBody>
      </p:sp>
      <p:sp>
        <p:nvSpPr>
          <p:cNvPr id="4" name="Rectangle 4"/>
          <p:cNvSpPr>
            <a:spLocks noGrp="1"/>
          </p:cNvSpPr>
          <p:nvPr>
            <p:ph sz="half" idx="2"/>
          </p:nvPr>
        </p:nvSpPr>
        <p:spPr>
          <a:xfrm>
            <a:off x="4648200" y="1600200"/>
            <a:ext cx="4038600" cy="4525963"/>
          </a:xfrm>
        </p:spPr>
        <p:txBody>
          <a:bodyPr/>
          <a:lstStyle/>
          <a:p>
            <a:pPr lvl="0"/>
            <a:r>
              <a:rPr lang="ro-RO" noProof="1" smtClean="0"/>
              <a:t>Faceți clic pentru a edita stilurile de text Coordonator</a:t>
            </a:r>
          </a:p>
          <a:p>
            <a:pPr lvl="1"/>
            <a:r>
              <a:rPr lang="ro-RO" noProof="1" smtClean="0"/>
              <a:t>Al doilea nivel</a:t>
            </a:r>
          </a:p>
          <a:p>
            <a:pPr lvl="2"/>
            <a:r>
              <a:rPr lang="ro-RO" noProof="1" smtClean="0"/>
              <a:t>Al treilea nivel</a:t>
            </a:r>
          </a:p>
          <a:p>
            <a:pPr lvl="3"/>
            <a:r>
              <a:rPr lang="ro-RO" noProof="1" smtClean="0"/>
              <a:t>Al patrulea nivel</a:t>
            </a:r>
          </a:p>
          <a:p>
            <a:pPr lvl="4"/>
            <a:r>
              <a:rPr lang="ro-RO" noProof="1" smtClean="0"/>
              <a:t>Al cincilea nivel</a:t>
            </a:r>
            <a:endParaRPr lang="en-US"/>
          </a:p>
        </p:txBody>
      </p:sp>
      <p:sp>
        <p:nvSpPr>
          <p:cNvPr id="5" name="Date Placeholder 10"/>
          <p:cNvSpPr>
            <a:spLocks noGrp="1"/>
          </p:cNvSpPr>
          <p:nvPr>
            <p:ph type="dt" sz="half" idx="10"/>
          </p:nvPr>
        </p:nvSpPr>
        <p:spPr/>
        <p:txBody>
          <a:bodyPr/>
          <a:lstStyle>
            <a:lvl1pPr>
              <a:defRPr/>
            </a:lvl1pPr>
          </a:lstStyle>
          <a:p>
            <a:pPr>
              <a:defRPr/>
            </a:pPr>
            <a:fld id="{8F67EAD0-D6C9-4312-994D-5544771EEE1D}" type="datetime2">
              <a:rPr lang="en-US"/>
              <a:pPr>
                <a:defRPr/>
              </a:pPr>
              <a:t>Tuesday, February 24, 2015</a:t>
            </a:fld>
            <a:endParaRPr lang="en-US" dirty="0"/>
          </a:p>
        </p:txBody>
      </p:sp>
      <p:sp>
        <p:nvSpPr>
          <p:cNvPr id="6" name="Footer Placeholder 27"/>
          <p:cNvSpPr>
            <a:spLocks noGrp="1"/>
          </p:cNvSpPr>
          <p:nvPr>
            <p:ph type="ftr" sz="quarter" idx="11"/>
          </p:nvPr>
        </p:nvSpPr>
        <p:spPr/>
        <p:txBody>
          <a:bodyPr/>
          <a:lstStyle>
            <a:lvl1pPr>
              <a:defRPr/>
            </a:lvl1pPr>
          </a:lstStyle>
          <a:p>
            <a:pPr>
              <a:defRPr/>
            </a:pPr>
            <a:endParaRPr lang="en-US"/>
          </a:p>
        </p:txBody>
      </p:sp>
      <p:sp>
        <p:nvSpPr>
          <p:cNvPr id="7" name="Slide Number Placeholder 4"/>
          <p:cNvSpPr>
            <a:spLocks noGrp="1"/>
          </p:cNvSpPr>
          <p:nvPr>
            <p:ph type="sldNum" sz="quarter" idx="12"/>
          </p:nvPr>
        </p:nvSpPr>
        <p:spPr/>
        <p:txBody>
          <a:bodyPr/>
          <a:lstStyle>
            <a:lvl1pPr>
              <a:defRPr/>
            </a:lvl1pPr>
          </a:lstStyle>
          <a:p>
            <a:pPr>
              <a:defRPr/>
            </a:pPr>
            <a:fld id="{5F29F9FD-4B65-487C-B903-F37595A64CC1}"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x" preserve="1">
  <p:cSld name="Titlu și text">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lvl1pPr algn="l">
              <a:defRPr/>
            </a:lvl1pPr>
          </a:lstStyle>
          <a:p>
            <a:r>
              <a:rPr lang="ro-RO" noProof="1" smtClean="0"/>
              <a:t>Faceți clic pentru a edita stilul de titlu Coordonator</a:t>
            </a:r>
            <a:endParaRPr lang="en-US" dirty="0"/>
          </a:p>
        </p:txBody>
      </p:sp>
      <p:sp>
        <p:nvSpPr>
          <p:cNvPr id="3" name="Rectangle 3"/>
          <p:cNvSpPr>
            <a:spLocks noGrp="1"/>
          </p:cNvSpPr>
          <p:nvPr>
            <p:ph type="body" idx="1"/>
          </p:nvPr>
        </p:nvSpPr>
        <p:spPr/>
        <p:txBody>
          <a:bodyPr/>
          <a:lstStyle/>
          <a:p>
            <a:pPr lvl="0"/>
            <a:r>
              <a:rPr lang="ro-RO" noProof="1" smtClean="0"/>
              <a:t>Faceți clic pentru a edita stilurile de text Coordonator</a:t>
            </a:r>
          </a:p>
          <a:p>
            <a:pPr lvl="1"/>
            <a:r>
              <a:rPr lang="ro-RO" noProof="1" smtClean="0"/>
              <a:t>Al doilea nivel</a:t>
            </a:r>
          </a:p>
          <a:p>
            <a:pPr lvl="2"/>
            <a:r>
              <a:rPr lang="ro-RO" noProof="1" smtClean="0"/>
              <a:t>Al treilea nivel</a:t>
            </a:r>
          </a:p>
          <a:p>
            <a:pPr lvl="3"/>
            <a:r>
              <a:rPr lang="ro-RO" noProof="1" smtClean="0"/>
              <a:t>Al patrulea nivel</a:t>
            </a:r>
          </a:p>
          <a:p>
            <a:pPr lvl="4"/>
            <a:r>
              <a:rPr lang="ro-RO" noProof="1" smtClean="0"/>
              <a:t>Al cincilea nivel</a:t>
            </a:r>
            <a:endParaRPr lang="en-US"/>
          </a:p>
        </p:txBody>
      </p:sp>
      <p:sp>
        <p:nvSpPr>
          <p:cNvPr id="4" name="Date Placeholder 10"/>
          <p:cNvSpPr>
            <a:spLocks noGrp="1"/>
          </p:cNvSpPr>
          <p:nvPr>
            <p:ph type="dt" sz="half" idx="10"/>
          </p:nvPr>
        </p:nvSpPr>
        <p:spPr/>
        <p:txBody>
          <a:bodyPr/>
          <a:lstStyle>
            <a:lvl1pPr>
              <a:defRPr/>
            </a:lvl1pPr>
          </a:lstStyle>
          <a:p>
            <a:pPr>
              <a:defRPr/>
            </a:pPr>
            <a:fld id="{0290C9F1-D553-4793-9EFE-232A5D33391B}" type="datetime2">
              <a:rPr lang="en-US"/>
              <a:pPr>
                <a:defRPr/>
              </a:pPr>
              <a:t>Tuesday, February 24, 2015</a:t>
            </a:fld>
            <a:endParaRPr lang="en-US" dirty="0"/>
          </a:p>
        </p:txBody>
      </p:sp>
      <p:sp>
        <p:nvSpPr>
          <p:cNvPr id="5" name="Footer Placeholder 27"/>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52D48478-E318-432F-9EEC-FEC13AFDFA8D}"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ColTx" preserve="1">
  <p:cSld name="Titlu și text pe 2 coloane">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lvl1pPr algn="l">
              <a:defRPr/>
            </a:lvl1pPr>
          </a:lstStyle>
          <a:p>
            <a:r>
              <a:rPr lang="ro-RO" noProof="1" smtClean="0"/>
              <a:t>Faceți clic pentru a edita stilul de titlu Coordonator</a:t>
            </a:r>
            <a:endParaRPr lang="en-US" dirty="0"/>
          </a:p>
        </p:txBody>
      </p:sp>
      <p:sp>
        <p:nvSpPr>
          <p:cNvPr id="3" name="Rectangle 3"/>
          <p:cNvSpPr>
            <a:spLocks noGrp="1"/>
          </p:cNvSpPr>
          <p:nvPr>
            <p:ph type="body" sz="half" idx="1"/>
          </p:nvPr>
        </p:nvSpPr>
        <p:spPr>
          <a:xfrm>
            <a:off x="457200" y="1600200"/>
            <a:ext cx="4038600" cy="4525963"/>
          </a:xfrm>
        </p:spPr>
        <p:txBody>
          <a:bodyPr/>
          <a:lstStyle/>
          <a:p>
            <a:pPr lvl="0"/>
            <a:r>
              <a:rPr lang="ro-RO" noProof="1" smtClean="0"/>
              <a:t>Faceți clic pentru a edita stilurile de text Coordonator</a:t>
            </a:r>
          </a:p>
          <a:p>
            <a:pPr lvl="1"/>
            <a:r>
              <a:rPr lang="ro-RO" noProof="1" smtClean="0"/>
              <a:t>Al doilea nivel</a:t>
            </a:r>
          </a:p>
          <a:p>
            <a:pPr lvl="2"/>
            <a:r>
              <a:rPr lang="ro-RO" noProof="1" smtClean="0"/>
              <a:t>Al treilea nivel</a:t>
            </a:r>
          </a:p>
          <a:p>
            <a:pPr lvl="3"/>
            <a:r>
              <a:rPr lang="ro-RO" noProof="1" smtClean="0"/>
              <a:t>Al patrulea nivel</a:t>
            </a:r>
          </a:p>
          <a:p>
            <a:pPr lvl="4"/>
            <a:r>
              <a:rPr lang="ro-RO" noProof="1" smtClean="0"/>
              <a:t>Al cincilea nivel</a:t>
            </a:r>
            <a:endParaRPr lang="en-US"/>
          </a:p>
        </p:txBody>
      </p:sp>
      <p:sp>
        <p:nvSpPr>
          <p:cNvPr id="4" name="Rectangle 4"/>
          <p:cNvSpPr>
            <a:spLocks noGrp="1"/>
          </p:cNvSpPr>
          <p:nvPr>
            <p:ph type="body" sz="half" idx="2"/>
          </p:nvPr>
        </p:nvSpPr>
        <p:spPr>
          <a:xfrm>
            <a:off x="4648200" y="1600200"/>
            <a:ext cx="4038600" cy="4525963"/>
          </a:xfrm>
        </p:spPr>
        <p:txBody>
          <a:bodyPr/>
          <a:lstStyle/>
          <a:p>
            <a:pPr lvl="0"/>
            <a:r>
              <a:rPr lang="ro-RO" noProof="1" smtClean="0"/>
              <a:t>Faceți clic pentru a edita stilurile de text Coordonator</a:t>
            </a:r>
          </a:p>
          <a:p>
            <a:pPr lvl="1"/>
            <a:r>
              <a:rPr lang="ro-RO" noProof="1" smtClean="0"/>
              <a:t>Al doilea nivel</a:t>
            </a:r>
          </a:p>
          <a:p>
            <a:pPr lvl="2"/>
            <a:r>
              <a:rPr lang="ro-RO" noProof="1" smtClean="0"/>
              <a:t>Al treilea nivel</a:t>
            </a:r>
          </a:p>
          <a:p>
            <a:pPr lvl="3"/>
            <a:r>
              <a:rPr lang="ro-RO" noProof="1" smtClean="0"/>
              <a:t>Al patrulea nivel</a:t>
            </a:r>
          </a:p>
          <a:p>
            <a:pPr lvl="4"/>
            <a:r>
              <a:rPr lang="ro-RO" noProof="1" smtClean="0"/>
              <a:t>Al cincilea nivel</a:t>
            </a:r>
            <a:endParaRPr lang="en-US"/>
          </a:p>
        </p:txBody>
      </p:sp>
      <p:sp>
        <p:nvSpPr>
          <p:cNvPr id="5" name="Date Placeholder 10"/>
          <p:cNvSpPr>
            <a:spLocks noGrp="1"/>
          </p:cNvSpPr>
          <p:nvPr>
            <p:ph type="dt" sz="half" idx="10"/>
          </p:nvPr>
        </p:nvSpPr>
        <p:spPr/>
        <p:txBody>
          <a:bodyPr/>
          <a:lstStyle>
            <a:lvl1pPr>
              <a:defRPr/>
            </a:lvl1pPr>
          </a:lstStyle>
          <a:p>
            <a:pPr>
              <a:defRPr/>
            </a:pPr>
            <a:fld id="{10F8136B-8F2C-4912-9C63-54DEF8777898}" type="datetime2">
              <a:rPr lang="en-US"/>
              <a:pPr>
                <a:defRPr/>
              </a:pPr>
              <a:t>Tuesday, February 24, 2015</a:t>
            </a:fld>
            <a:endParaRPr lang="en-US" dirty="0"/>
          </a:p>
        </p:txBody>
      </p:sp>
      <p:sp>
        <p:nvSpPr>
          <p:cNvPr id="6" name="Footer Placeholder 27"/>
          <p:cNvSpPr>
            <a:spLocks noGrp="1"/>
          </p:cNvSpPr>
          <p:nvPr>
            <p:ph type="ftr" sz="quarter" idx="11"/>
          </p:nvPr>
        </p:nvSpPr>
        <p:spPr/>
        <p:txBody>
          <a:bodyPr/>
          <a:lstStyle>
            <a:lvl1pPr>
              <a:defRPr/>
            </a:lvl1pPr>
          </a:lstStyle>
          <a:p>
            <a:pPr>
              <a:defRPr/>
            </a:pPr>
            <a:endParaRPr lang="en-US"/>
          </a:p>
        </p:txBody>
      </p:sp>
      <p:sp>
        <p:nvSpPr>
          <p:cNvPr id="7" name="Slide Number Placeholder 4"/>
          <p:cNvSpPr>
            <a:spLocks noGrp="1"/>
          </p:cNvSpPr>
          <p:nvPr>
            <p:ph type="sldNum" sz="quarter" idx="12"/>
          </p:nvPr>
        </p:nvSpPr>
        <p:spPr/>
        <p:txBody>
          <a:bodyPr/>
          <a:lstStyle>
            <a:lvl1pPr>
              <a:defRPr/>
            </a:lvl1pPr>
          </a:lstStyle>
          <a:p>
            <a:pPr>
              <a:defRPr/>
            </a:pPr>
            <a:fld id="{4B0637F3-074A-44F8-9900-50DD18138DF0}"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9" cstate="print"/>
          <a:srcRect/>
          <a:stretch>
            <a:fillRect/>
          </a:stretch>
        </a:blipFill>
        <a:effectLst/>
      </p:bgPr>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29" name="Text Placeholder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o-RO" altLang="ro-RO" smtClean="0"/>
              <a:t>Faceți clic pentru a edita stilurile de text Coordonator</a:t>
            </a:r>
          </a:p>
          <a:p>
            <a:pPr lvl="1"/>
            <a:r>
              <a:rPr lang="ro-RO" altLang="ro-RO" smtClean="0"/>
              <a:t>Al doilea nivel</a:t>
            </a:r>
          </a:p>
          <a:p>
            <a:pPr lvl="2"/>
            <a:r>
              <a:rPr lang="ro-RO" altLang="ro-RO" smtClean="0"/>
              <a:t>Al treilea nivel</a:t>
            </a:r>
          </a:p>
          <a:p>
            <a:pPr lvl="3"/>
            <a:r>
              <a:rPr lang="ro-RO" altLang="ro-RO" smtClean="0"/>
              <a:t>Al patrulea nivel</a:t>
            </a:r>
          </a:p>
          <a:p>
            <a:pPr lvl="4"/>
            <a:r>
              <a:rPr lang="ro-RO" altLang="ro-RO" smtClean="0"/>
              <a:t>Al cincilea nivel</a:t>
            </a:r>
            <a:endParaRPr lang="en-US" altLang="ro-RO" smtClean="0"/>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fontAlgn="auto">
              <a:spcBef>
                <a:spcPts val="0"/>
              </a:spcBef>
              <a:spcAft>
                <a:spcPts val="0"/>
              </a:spcAft>
              <a:defRPr sz="1200">
                <a:solidFill>
                  <a:schemeClr val="accent1">
                    <a:shade val="75000"/>
                  </a:schemeClr>
                </a:solidFill>
                <a:latin typeface="+mn-lt"/>
                <a:cs typeface="+mn-cs"/>
              </a:defRPr>
            </a:lvl1pPr>
          </a:lstStyle>
          <a:p>
            <a:pPr>
              <a:defRPr/>
            </a:pPr>
            <a:fld id="{48FD4706-FBAB-4A20-8EF6-12DB3E32835F}" type="datetime2">
              <a:rPr lang="en-US"/>
              <a:pPr>
                <a:defRPr/>
              </a:pPr>
              <a:t>Tuesday, February 24, 2015</a:t>
            </a:fld>
            <a:endParaRPr lang="en-US" dirty="0"/>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fontAlgn="auto">
              <a:spcBef>
                <a:spcPts val="0"/>
              </a:spcBef>
              <a:spcAft>
                <a:spcPts val="0"/>
              </a:spcAft>
              <a:defRPr sz="1200">
                <a:solidFill>
                  <a:schemeClr val="accent1">
                    <a:shade val="75000"/>
                  </a:schemeClr>
                </a:solidFill>
                <a:latin typeface="+mn-lt"/>
                <a:cs typeface="+mn-cs"/>
              </a:defRPr>
            </a:lvl1pPr>
          </a:lstStyle>
          <a:p>
            <a:pPr>
              <a:defRPr/>
            </a:pPr>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fontAlgn="auto">
              <a:spcBef>
                <a:spcPts val="0"/>
              </a:spcBef>
              <a:spcAft>
                <a:spcPts val="0"/>
              </a:spcAft>
              <a:defRPr sz="1200">
                <a:solidFill>
                  <a:schemeClr val="accent1">
                    <a:shade val="75000"/>
                  </a:schemeClr>
                </a:solidFill>
                <a:latin typeface="+mn-lt"/>
                <a:cs typeface="+mn-cs"/>
              </a:defRPr>
            </a:lvl1pPr>
          </a:lstStyle>
          <a:p>
            <a:pPr>
              <a:defRPr/>
            </a:pPr>
            <a:fld id="{3538D147-FC9A-40C7-ADA7-FB59D7B72B74}" type="slidenum">
              <a:rPr lang="en-US"/>
              <a:pPr>
                <a:defRPr/>
              </a:pPr>
              <a:t>‹#›</a:t>
            </a:fld>
            <a:endParaRPr lang="en-US" dirty="0"/>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lang="ro-RO" smtClean="0"/>
              <a:t>Faceți clic pentru a edita stilul de titlu Coordonator</a:t>
            </a:r>
            <a:endParaRPr lang="en-US" dirty="0"/>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Tree>
  </p:cSld>
  <p:clrMap bg1="lt1" tx1="dk1" bg2="lt2" tx2="dk2" accent1="accent1" accent2="accent2" accent3="accent3" accent4="accent4" accent5="accent5" accent6="accent6" hlink="hlink" folHlink="folHlink"/>
  <p:sldLayoutIdLst>
    <p:sldLayoutId id="2147483789" r:id="rId1"/>
    <p:sldLayoutId id="2147483790" r:id="rId2"/>
    <p:sldLayoutId id="2147483785" r:id="rId3"/>
    <p:sldLayoutId id="2147483791" r:id="rId4"/>
    <p:sldLayoutId id="2147483786" r:id="rId5"/>
    <p:sldLayoutId id="2147483787" r:id="rId6"/>
    <p:sldLayoutId id="2147483788" r:id="rId7"/>
  </p:sldLayoutIdLst>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sz="1400" kern="1200" baseline="0">
          <a:solidFill>
            <a:schemeClr val="tx2"/>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oogle.ro/url?sa=i&amp;rct=j&amp;q=&amp;esrc=s&amp;frm=1&amp;source=images&amp;cd=&amp;cad=rja&amp;docid=K_YOTGI6WBUelM&amp;tbnid=7fa1VKX8sOxMsM:&amp;ved=0CAUQjRw&amp;url=http://blog.hr-step-up.ro/tag/bariere-in-comunicare/&amp;ei=mSCBUq2BOYeZtQa9m4DoCA&amp;bvm=bv.56146854,d.Yms&amp;psig=AFQjCNGV4Cn1FvsFVcC5OcenT9Rf6rccdg&amp;ust=1384280570474081"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hyperlink" Target="http://www.google.ro/url?sa=i&amp;rct=j&amp;q=&amp;esrc=s&amp;frm=1&amp;source=images&amp;cd=&amp;cad=rja&amp;docid=Kt5gxnJWDGw1IM&amp;tbnid=vd_-QUmz2QvSJM:&amp;ved=0CAUQjRw&amp;url=http://www.studentie.ro/campus/5_lucruri_not_to_do_la_examen/c-236-a-96513&amp;ei=cx6BUuvkD8fWsgaUnoDgAg&amp;bvm=bv.56146854,d.Yms&amp;psig=AFQjCNG2H9MSq9G3uhSyB5OfIKck6nvCmA&amp;ust=1384279954962158"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google.ro/url?sa=i&amp;rct=j&amp;q=&amp;esrc=s&amp;frm=1&amp;source=images&amp;cd=&amp;cad=rja&amp;docid=2LN_NUrtQ3qvEM&amp;tbnid=quxAEwj9K0bIRM:&amp;ved=0CAUQjRw&amp;url=http://www.trainart.ro/blog/category/dezvoltare-personala-2/&amp;ei=yCGBUsqsAcqZtAbL8oHgBg&amp;bvm=bv.56146854,d.Yms&amp;psig=AFQjCNH4qTAk8MIblDxaf_VgBhA9rgRYsw&amp;ust=1384280874913619"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hyperlink" Target="http://www.google.ro/imgres?biw=1366&amp;bih=673&amp;tbm=isch&amp;tbnid=NWTJvg8Uha93YM:&amp;imgrefurl=http://bigprtips.wordpress.com/2011/04/18/7-lucruri-care-fac-diferenta-intre-succes-si-esec/&amp;docid=0ghE1DctWhr66M&amp;imgurl=http://bigprtips.files.wordpress.com/2011/04/esec-succes-circulatie.jpg&amp;w=470&amp;h=353&amp;ei=qiGBUuuHFITcswb_l4HoCA&amp;zoom=1&amp;ved=1t:3588,r:53,s:0,i:254&amp;iact=rc&amp;page=4&amp;tbnh=194&amp;tbnw=243&amp;start=53&amp;ndsp=23&amp;tx=114&amp;ty=76"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2.xml"/><Relationship Id="rId5" Type="http://schemas.openxmlformats.org/officeDocument/2006/relationships/image" Target="../media/image9.emf"/><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ctrTitle"/>
          </p:nvPr>
        </p:nvSpPr>
        <p:spPr/>
        <p:txBody>
          <a:bodyPr>
            <a:noAutofit/>
          </a:bodyPr>
          <a:lstStyle/>
          <a:p>
            <a:pPr algn="ctr" eaLnBrk="1" fontAlgn="auto" hangingPunct="1">
              <a:spcAft>
                <a:spcPts val="0"/>
              </a:spcAft>
              <a:defRPr/>
            </a:pPr>
            <a:r>
              <a:rPr lang="ro-RO" sz="2000" b="1" i="1" cap="none" dirty="0" smtClean="0">
                <a:solidFill>
                  <a:schemeClr val="bg2">
                    <a:lumMod val="25000"/>
                  </a:schemeClr>
                </a:solidFill>
                <a:latin typeface="Arial" pitchFamily="34" charset="0"/>
                <a:cs typeface="Arial" pitchFamily="34" charset="0"/>
              </a:rPr>
              <a:t>Prof. </a:t>
            </a:r>
            <a:r>
              <a:rPr lang="ro-RO" sz="2000" b="1" i="1" cap="none" dirty="0" err="1" smtClean="0">
                <a:solidFill>
                  <a:schemeClr val="bg2">
                    <a:lumMod val="25000"/>
                  </a:schemeClr>
                </a:solidFill>
                <a:latin typeface="Arial" pitchFamily="34" charset="0"/>
                <a:cs typeface="Arial" pitchFamily="34" charset="0"/>
              </a:rPr>
              <a:t>Elly</a:t>
            </a:r>
            <a:r>
              <a:rPr lang="ro-RO" sz="2000" b="1" i="1" cap="none" dirty="0" smtClean="0">
                <a:solidFill>
                  <a:schemeClr val="bg2">
                    <a:lumMod val="25000"/>
                  </a:schemeClr>
                </a:solidFill>
                <a:latin typeface="Arial" pitchFamily="34" charset="0"/>
                <a:cs typeface="Arial" pitchFamily="34" charset="0"/>
              </a:rPr>
              <a:t> Neagu, C.N. „Nicolae Titulescu”, Craiova</a:t>
            </a:r>
            <a:r>
              <a:rPr lang="ro-RO" sz="2800" dirty="0" smtClean="0">
                <a:solidFill>
                  <a:schemeClr val="bg2">
                    <a:lumMod val="25000"/>
                  </a:schemeClr>
                </a:solidFill>
                <a:latin typeface="Arial" pitchFamily="34" charset="0"/>
                <a:cs typeface="Arial" pitchFamily="34" charset="0"/>
              </a:rPr>
              <a:t/>
            </a:r>
            <a:br>
              <a:rPr lang="ro-RO" sz="2800" dirty="0" smtClean="0">
                <a:solidFill>
                  <a:schemeClr val="bg2">
                    <a:lumMod val="25000"/>
                  </a:schemeClr>
                </a:solidFill>
                <a:latin typeface="Arial" pitchFamily="34" charset="0"/>
                <a:cs typeface="Arial" pitchFamily="34" charset="0"/>
              </a:rPr>
            </a:br>
            <a:r>
              <a:rPr lang="ro-RO" sz="2800" dirty="0">
                <a:solidFill>
                  <a:schemeClr val="bg2">
                    <a:lumMod val="25000"/>
                  </a:schemeClr>
                </a:solidFill>
                <a:effectLst/>
              </a:rPr>
              <a:t/>
            </a:r>
            <a:br>
              <a:rPr lang="ro-RO" sz="2800" dirty="0">
                <a:solidFill>
                  <a:schemeClr val="bg2">
                    <a:lumMod val="25000"/>
                  </a:schemeClr>
                </a:solidFill>
                <a:effectLst/>
              </a:rPr>
            </a:br>
            <a:endParaRPr lang="ro-RO" sz="2800" dirty="0">
              <a:solidFill>
                <a:schemeClr val="bg2">
                  <a:lumMod val="25000"/>
                </a:schemeClr>
              </a:solidFill>
            </a:endParaRPr>
          </a:p>
        </p:txBody>
      </p:sp>
      <p:sp>
        <p:nvSpPr>
          <p:cNvPr id="3" name="Rectangle 3"/>
          <p:cNvSpPr>
            <a:spLocks noGrp="1"/>
          </p:cNvSpPr>
          <p:nvPr>
            <p:ph type="subTitle" idx="1"/>
          </p:nvPr>
        </p:nvSpPr>
        <p:spPr>
          <a:xfrm>
            <a:off x="250825" y="2492375"/>
            <a:ext cx="8458200" cy="1584325"/>
          </a:xfrm>
        </p:spPr>
        <p:txBody>
          <a:bodyPr>
            <a:normAutofit/>
          </a:bodyPr>
          <a:lstStyle/>
          <a:p>
            <a:pPr algn="ctr" eaLnBrk="1" fontAlgn="auto" hangingPunct="1">
              <a:spcAft>
                <a:spcPts val="0"/>
              </a:spcAft>
              <a:defRPr/>
            </a:pPr>
            <a:r>
              <a:rPr lang="ro-RO" sz="3600" b="1" dirty="0" smtClean="0">
                <a:solidFill>
                  <a:schemeClr val="bg2">
                    <a:lumMod val="25000"/>
                  </a:schemeClr>
                </a:solidFill>
                <a:latin typeface="Arial" pitchFamily="34" charset="0"/>
                <a:cs typeface="Arial" pitchFamily="34" charset="0"/>
              </a:rPr>
              <a:t>Informaţie – Comunicare - Internet</a:t>
            </a:r>
            <a:endParaRPr lang="ro-RO" sz="3600" dirty="0" smtClean="0">
              <a:solidFill>
                <a:schemeClr val="bg2">
                  <a:lumMod val="25000"/>
                </a:schemeClr>
              </a:solidFill>
              <a:latin typeface="Arial" pitchFamily="34" charset="0"/>
              <a:cs typeface="Arial" pitchFamily="34" charset="0"/>
            </a:endParaRPr>
          </a:p>
          <a:p>
            <a:pPr eaLnBrk="1" fontAlgn="auto" hangingPunct="1">
              <a:spcAft>
                <a:spcPts val="0"/>
              </a:spcAft>
              <a:buFont typeface="Wingdings 2"/>
              <a:buNone/>
              <a:defRPr/>
            </a:pPr>
            <a:endParaRPr lang="ro-RO" b="1" dirty="0">
              <a:latin typeface="Arial" panose="020B0604020202020204" pitchFamily="34" charset="0"/>
              <a:cs typeface="Arial" panose="020B0604020202020204" pitchFamily="34" charset="0"/>
            </a:endParaRPr>
          </a:p>
        </p:txBody>
      </p:sp>
      <p:pic>
        <p:nvPicPr>
          <p:cNvPr id="4" name="Picture 3" descr="http://blog.hr-step-up.ro/wp-content/uploads/2013/05/emotia.jpg">
            <a:hlinkClick r:id="rId3"/>
          </p:cNvPr>
          <p:cNvPicPr/>
          <p:nvPr/>
        </p:nvPicPr>
        <p:blipFill>
          <a:blip r:embed="rId4" cstate="print">
            <a:extLst>
              <a:ext uri="{28A0092B-C50C-407E-A947-70E740481C1C}"/>
            </a:extLst>
          </a:blip>
          <a:srcRect/>
          <a:stretch>
            <a:fillRect/>
          </a:stretch>
        </p:blipFill>
        <p:spPr bwMode="auto">
          <a:xfrm>
            <a:off x="6084168" y="476672"/>
            <a:ext cx="2819400" cy="1895475"/>
          </a:xfrm>
          <a:prstGeom prst="rect">
            <a:avLst/>
          </a:prstGeom>
          <a:ln>
            <a:noFill/>
          </a:ln>
          <a:effectLst>
            <a:softEdge rad="112500"/>
          </a:effectLst>
        </p:spPr>
      </p:pic>
      <p:sp>
        <p:nvSpPr>
          <p:cNvPr id="5" name="Dreptunghi 4"/>
          <p:cNvSpPr/>
          <p:nvPr/>
        </p:nvSpPr>
        <p:spPr>
          <a:xfrm>
            <a:off x="468313" y="620713"/>
            <a:ext cx="5543550" cy="923330"/>
          </a:xfrm>
          <a:prstGeom prst="rect">
            <a:avLst/>
          </a:prstGeom>
        </p:spPr>
        <p:txBody>
          <a:bodyPr>
            <a:spAutoFit/>
          </a:bodyPr>
          <a:lstStyle/>
          <a:p>
            <a:pPr>
              <a:defRPr/>
            </a:pPr>
            <a:r>
              <a:rPr lang="en-US" b="1" dirty="0" err="1" smtClean="0">
                <a:solidFill>
                  <a:schemeClr val="bg2">
                    <a:lumMod val="25000"/>
                  </a:schemeClr>
                </a:solidFill>
              </a:rPr>
              <a:t>Cerc</a:t>
            </a:r>
            <a:r>
              <a:rPr lang="en-US" b="1" dirty="0" smtClean="0">
                <a:solidFill>
                  <a:schemeClr val="bg2">
                    <a:lumMod val="25000"/>
                  </a:schemeClr>
                </a:solidFill>
              </a:rPr>
              <a:t> Pedagogic</a:t>
            </a:r>
            <a:r>
              <a:rPr lang="ro-RO" b="1" dirty="0" smtClean="0">
                <a:solidFill>
                  <a:schemeClr val="bg2">
                    <a:lumMod val="25000"/>
                  </a:schemeClr>
                </a:solidFill>
              </a:rPr>
              <a:t> </a:t>
            </a:r>
            <a:r>
              <a:rPr lang="ro-RO" b="1" i="1" dirty="0" smtClean="0">
                <a:solidFill>
                  <a:srgbClr val="C00000"/>
                </a:solidFill>
              </a:rPr>
              <a:t>“</a:t>
            </a:r>
            <a:r>
              <a:rPr lang="en-US" b="1" i="1" dirty="0" smtClean="0">
                <a:solidFill>
                  <a:srgbClr val="C00000"/>
                </a:solidFill>
              </a:rPr>
              <a:t>INSTRUIRE </a:t>
            </a:r>
            <a:r>
              <a:rPr lang="ro-RO" b="1" i="1" dirty="0" smtClean="0">
                <a:solidFill>
                  <a:srgbClr val="C00000"/>
                </a:solidFill>
              </a:rPr>
              <a:t>ÎN SOCIETATEA CUNOAŞTERII PRIN INTERMEDIUL C.D.Ş.”</a:t>
            </a:r>
            <a:endParaRPr lang="en-US" b="1" i="1" dirty="0">
              <a:solidFill>
                <a:srgbClr val="C00000"/>
              </a:solidFill>
            </a:endParaRPr>
          </a:p>
          <a:p>
            <a:pPr>
              <a:defRPr/>
            </a:pPr>
            <a:r>
              <a:rPr lang="ro-RO" b="1" dirty="0">
                <a:solidFill>
                  <a:schemeClr val="bg2">
                    <a:lumMod val="25000"/>
                  </a:schemeClr>
                </a:solidFill>
              </a:rPr>
              <a:t>27 </a:t>
            </a:r>
            <a:r>
              <a:rPr lang="en-US" b="1" dirty="0" err="1" smtClean="0">
                <a:solidFill>
                  <a:schemeClr val="bg2">
                    <a:lumMod val="25000"/>
                  </a:schemeClr>
                </a:solidFill>
              </a:rPr>
              <a:t>februarie</a:t>
            </a:r>
            <a:r>
              <a:rPr lang="ro-RO" b="1" dirty="0" smtClean="0">
                <a:solidFill>
                  <a:schemeClr val="bg2">
                    <a:lumMod val="25000"/>
                  </a:schemeClr>
                </a:solidFill>
              </a:rPr>
              <a:t> 201</a:t>
            </a:r>
            <a:r>
              <a:rPr lang="en-US" b="1" dirty="0" smtClean="0">
                <a:solidFill>
                  <a:schemeClr val="bg2">
                    <a:lumMod val="25000"/>
                  </a:schemeClr>
                </a:solidFill>
              </a:rPr>
              <a:t>5</a:t>
            </a:r>
            <a:endParaRPr lang="en-US" b="1"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332656"/>
            <a:ext cx="8686800" cy="838200"/>
          </a:xfrm>
        </p:spPr>
        <p:txBody>
          <a:bodyPr>
            <a:normAutofit fontScale="90000"/>
          </a:bodyPr>
          <a:lstStyle/>
          <a:p>
            <a:pPr>
              <a:defRPr/>
            </a:pPr>
            <a:r>
              <a:rPr lang="ro-RO" b="1" dirty="0">
                <a:solidFill>
                  <a:schemeClr val="bg2">
                    <a:lumMod val="25000"/>
                  </a:schemeClr>
                </a:solidFill>
                <a:effectLst/>
                <a:latin typeface="Arial" panose="020B0604020202020204" pitchFamily="34" charset="0"/>
                <a:cs typeface="Arial" panose="020B0604020202020204" pitchFamily="34" charset="0"/>
              </a:rPr>
              <a:t>Prezentarea situației de comunicare</a:t>
            </a:r>
            <a:r>
              <a:rPr lang="ro-RO" dirty="0">
                <a:effectLst/>
                <a:latin typeface="Arial" panose="020B0604020202020204" pitchFamily="34" charset="0"/>
                <a:cs typeface="Arial" panose="020B0604020202020204" pitchFamily="34" charset="0"/>
              </a:rPr>
              <a:t/>
            </a:r>
            <a:br>
              <a:rPr lang="ro-RO" dirty="0">
                <a:effectLst/>
                <a:latin typeface="Arial" panose="020B0604020202020204" pitchFamily="34" charset="0"/>
                <a:cs typeface="Arial" panose="020B0604020202020204" pitchFamily="34" charset="0"/>
              </a:rPr>
            </a:br>
            <a:endParaRPr lang="ro-RO" dirty="0"/>
          </a:p>
        </p:txBody>
      </p:sp>
      <p:sp>
        <p:nvSpPr>
          <p:cNvPr id="3" name="Text Placeholder 2"/>
          <p:cNvSpPr>
            <a:spLocks noGrp="1"/>
          </p:cNvSpPr>
          <p:nvPr>
            <p:ph type="body" idx="1"/>
          </p:nvPr>
        </p:nvSpPr>
        <p:spPr>
          <a:xfrm>
            <a:off x="250825" y="1916113"/>
            <a:ext cx="8686800" cy="4525962"/>
          </a:xfrm>
        </p:spPr>
        <p:txBody>
          <a:bodyPr/>
          <a:lstStyle/>
          <a:p>
            <a:pPr lvl="1" algn="just">
              <a:buNone/>
              <a:defRPr/>
            </a:pPr>
            <a:r>
              <a:rPr lang="ro-RO" sz="2000" dirty="0" smtClean="0">
                <a:solidFill>
                  <a:schemeClr val="bg2">
                    <a:lumMod val="25000"/>
                  </a:schemeClr>
                </a:solidFill>
                <a:latin typeface="Arial" panose="020B0604020202020204" pitchFamily="34" charset="0"/>
                <a:cs typeface="Arial" panose="020B0604020202020204" pitchFamily="34" charset="0"/>
              </a:rPr>
              <a:t>	</a:t>
            </a:r>
            <a:r>
              <a:rPr lang="ro-RO" sz="2400" dirty="0" smtClean="0">
                <a:solidFill>
                  <a:schemeClr val="bg2">
                    <a:lumMod val="25000"/>
                  </a:schemeClr>
                </a:solidFill>
                <a:latin typeface="Arial" panose="020B0604020202020204" pitchFamily="34" charset="0"/>
                <a:cs typeface="Arial" panose="020B0604020202020204" pitchFamily="34" charset="0"/>
              </a:rPr>
              <a:t>	Succesul </a:t>
            </a:r>
            <a:r>
              <a:rPr lang="ro-RO" sz="2400" dirty="0">
                <a:solidFill>
                  <a:schemeClr val="bg2">
                    <a:lumMod val="25000"/>
                  </a:schemeClr>
                </a:solidFill>
                <a:latin typeface="Arial" panose="020B0604020202020204" pitchFamily="34" charset="0"/>
                <a:cs typeface="Arial" panose="020B0604020202020204" pitchFamily="34" charset="0"/>
              </a:rPr>
              <a:t>în susținerea unei prezentări  Power Point, nu depinde în niciun caz numai de tehnologie sau de cunoașterea tuturor posibilităților acestui </a:t>
            </a:r>
            <a:r>
              <a:rPr lang="ro-RO" sz="2400" dirty="0" smtClean="0">
                <a:solidFill>
                  <a:schemeClr val="bg2">
                    <a:lumMod val="25000"/>
                  </a:schemeClr>
                </a:solidFill>
                <a:latin typeface="Arial" panose="020B0604020202020204" pitchFamily="34" charset="0"/>
                <a:cs typeface="Arial" panose="020B0604020202020204" pitchFamily="34" charset="0"/>
              </a:rPr>
              <a:t>soft</a:t>
            </a:r>
            <a:r>
              <a:rPr lang="ro-RO" sz="2400" dirty="0" smtClean="0">
                <a:solidFill>
                  <a:schemeClr val="bg2">
                    <a:lumMod val="25000"/>
                  </a:schemeClr>
                </a:solidFill>
                <a:latin typeface="Arial" panose="020B0604020202020204" pitchFamily="34" charset="0"/>
                <a:cs typeface="Arial" panose="020B0604020202020204" pitchFamily="34" charset="0"/>
              </a:rPr>
              <a:t>;</a:t>
            </a:r>
            <a:endParaRPr lang="ro-RO" sz="2400" dirty="0" smtClean="0">
              <a:solidFill>
                <a:schemeClr val="bg2">
                  <a:lumMod val="25000"/>
                </a:schemeClr>
              </a:solidFill>
              <a:latin typeface="Arial" panose="020B0604020202020204" pitchFamily="34" charset="0"/>
              <a:cs typeface="Arial" panose="020B0604020202020204" pitchFamily="34" charset="0"/>
            </a:endParaRPr>
          </a:p>
          <a:p>
            <a:pPr lvl="1" algn="just">
              <a:buNone/>
              <a:defRPr/>
            </a:pPr>
            <a:r>
              <a:rPr lang="ro-RO" sz="2400" dirty="0" smtClean="0">
                <a:solidFill>
                  <a:schemeClr val="bg2">
                    <a:lumMod val="25000"/>
                  </a:schemeClr>
                </a:solidFill>
                <a:latin typeface="Arial" panose="020B0604020202020204" pitchFamily="34" charset="0"/>
                <a:cs typeface="Arial" panose="020B0604020202020204" pitchFamily="34" charset="0"/>
              </a:rPr>
              <a:t>		Prin </a:t>
            </a:r>
            <a:r>
              <a:rPr lang="ro-RO" sz="2400" dirty="0">
                <a:solidFill>
                  <a:schemeClr val="bg2">
                    <a:lumMod val="25000"/>
                  </a:schemeClr>
                </a:solidFill>
                <a:latin typeface="Arial" panose="020B0604020202020204" pitchFamily="34" charset="0"/>
                <a:cs typeface="Arial" panose="020B0604020202020204" pitchFamily="34" charset="0"/>
              </a:rPr>
              <a:t>folosirea exagerată, neîngrijită, fără nicio regulă, structură, sau plan, prin exagerarea cu elemente grafice, animații sau culori, fără să se țină seama de locul, vârsta, interesul și cunoștințele publicului, </a:t>
            </a:r>
            <a:r>
              <a:rPr lang="ro-RO" sz="2400" dirty="0" smtClean="0">
                <a:solidFill>
                  <a:schemeClr val="bg2">
                    <a:lumMod val="25000"/>
                  </a:schemeClr>
                </a:solidFill>
                <a:latin typeface="Arial" panose="020B0604020202020204" pitchFamily="34" charset="0"/>
                <a:cs typeface="Arial" panose="020B0604020202020204" pitchFamily="34" charset="0"/>
              </a:rPr>
              <a:t>o prezentare PP </a:t>
            </a:r>
            <a:r>
              <a:rPr lang="ro-RO" sz="2400" dirty="0">
                <a:solidFill>
                  <a:schemeClr val="bg2">
                    <a:lumMod val="25000"/>
                  </a:schemeClr>
                </a:solidFill>
                <a:latin typeface="Arial" panose="020B0604020202020204" pitchFamily="34" charset="0"/>
                <a:cs typeface="Arial" panose="020B0604020202020204" pitchFamily="34" charset="0"/>
              </a:rPr>
              <a:t>ajunge să devină cel mai eficient </a:t>
            </a:r>
            <a:r>
              <a:rPr lang="en-US" sz="2400" dirty="0">
                <a:solidFill>
                  <a:schemeClr val="bg2">
                    <a:lumMod val="25000"/>
                  </a:schemeClr>
                </a:solidFill>
                <a:latin typeface="Arial" panose="020B0604020202020204" pitchFamily="34" charset="0"/>
                <a:cs typeface="Arial" panose="020B0604020202020204" pitchFamily="34" charset="0"/>
              </a:rPr>
              <a:t>“</a:t>
            </a:r>
            <a:r>
              <a:rPr lang="ro-RO" sz="2400" dirty="0">
                <a:solidFill>
                  <a:schemeClr val="bg2">
                    <a:lumMod val="25000"/>
                  </a:schemeClr>
                </a:solidFill>
                <a:latin typeface="Arial" panose="020B0604020202020204" pitchFamily="34" charset="0"/>
                <a:cs typeface="Arial" panose="020B0604020202020204" pitchFamily="34" charset="0"/>
              </a:rPr>
              <a:t>somnifer</a:t>
            </a:r>
            <a:r>
              <a:rPr lang="ro-RO" sz="2400" dirty="0" smtClean="0">
                <a:solidFill>
                  <a:schemeClr val="bg2">
                    <a:lumMod val="25000"/>
                  </a:schemeClr>
                </a:solidFill>
                <a:latin typeface="Arial" panose="020B0604020202020204" pitchFamily="34" charset="0"/>
                <a:cs typeface="Arial" panose="020B0604020202020204" pitchFamily="34" charset="0"/>
              </a:rPr>
              <a:t>”;</a:t>
            </a:r>
          </a:p>
          <a:p>
            <a:pPr lvl="1" algn="just">
              <a:buNone/>
              <a:defRPr/>
            </a:pPr>
            <a:endParaRPr lang="ro-RO" sz="2400" dirty="0" smtClean="0">
              <a:solidFill>
                <a:schemeClr val="bg2">
                  <a:lumMod val="25000"/>
                </a:schemeClr>
              </a:solidFill>
              <a:latin typeface="Arial" panose="020B0604020202020204" pitchFamily="34" charset="0"/>
              <a:cs typeface="Arial" panose="020B0604020202020204" pitchFamily="34" charset="0"/>
            </a:endParaRPr>
          </a:p>
          <a:p>
            <a:pPr lvl="1" algn="just">
              <a:buNone/>
              <a:defRPr/>
            </a:pPr>
            <a:r>
              <a:rPr lang="ro-RO" sz="2400" dirty="0" smtClean="0">
                <a:solidFill>
                  <a:schemeClr val="bg2">
                    <a:lumMod val="25000"/>
                  </a:schemeClr>
                </a:solidFill>
                <a:latin typeface="Arial" panose="020B0604020202020204" pitchFamily="34" charset="0"/>
                <a:cs typeface="Arial" panose="020B0604020202020204" pitchFamily="34" charset="0"/>
              </a:rPr>
              <a:t>		</a:t>
            </a:r>
            <a:endParaRPr lang="ro-RO" sz="2400" dirty="0">
              <a:solidFill>
                <a:schemeClr val="bg2">
                  <a:lumMod val="25000"/>
                </a:schemeClr>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p:txBody>
          <a:bodyPr>
            <a:normAutofit fontScale="90000"/>
          </a:bodyPr>
          <a:lstStyle/>
          <a:p>
            <a:pPr eaLnBrk="1" fontAlgn="auto" hangingPunct="1">
              <a:spcAft>
                <a:spcPts val="0"/>
              </a:spcAft>
              <a:defRPr/>
            </a:pPr>
            <a:r>
              <a:rPr lang="ro-RO" b="1" dirty="0">
                <a:solidFill>
                  <a:schemeClr val="bg2">
                    <a:lumMod val="25000"/>
                  </a:schemeClr>
                </a:solidFill>
                <a:effectLst/>
                <a:latin typeface="Arial" pitchFamily="34" charset="0"/>
                <a:cs typeface="Arial" pitchFamily="34" charset="0"/>
              </a:rPr>
              <a:t>Analiza situației de comunicare</a:t>
            </a:r>
            <a:r>
              <a:rPr lang="ro-RO" dirty="0">
                <a:solidFill>
                  <a:schemeClr val="bg2">
                    <a:lumMod val="25000"/>
                  </a:schemeClr>
                </a:solidFill>
                <a:effectLst/>
                <a:latin typeface="Arial" pitchFamily="34" charset="0"/>
                <a:cs typeface="Arial" pitchFamily="34" charset="0"/>
              </a:rPr>
              <a:t/>
            </a:r>
            <a:br>
              <a:rPr lang="ro-RO" dirty="0">
                <a:solidFill>
                  <a:schemeClr val="bg2">
                    <a:lumMod val="25000"/>
                  </a:schemeClr>
                </a:solidFill>
                <a:effectLst/>
                <a:latin typeface="Arial" pitchFamily="34" charset="0"/>
                <a:cs typeface="Arial" pitchFamily="34" charset="0"/>
              </a:rPr>
            </a:br>
            <a:endParaRPr lang="ro-RO" dirty="0">
              <a:solidFill>
                <a:schemeClr val="bg2">
                  <a:lumMod val="25000"/>
                </a:schemeClr>
              </a:solidFill>
              <a:latin typeface="Arial" pitchFamily="34" charset="0"/>
              <a:cs typeface="Arial" pitchFamily="34" charset="0"/>
            </a:endParaRPr>
          </a:p>
        </p:txBody>
      </p:sp>
      <p:graphicFrame>
        <p:nvGraphicFramePr>
          <p:cNvPr id="4" name="Diagram 4"/>
          <p:cNvGraphicFramePr>
            <a:graphicFrameLocks noGrp="1"/>
          </p:cNvGraphicFramePr>
          <p:nvPr>
            <p:ph idx="1"/>
          </p:nvPr>
        </p:nvGraphicFramePr>
        <p:xfrm>
          <a:off x="304800" y="1554163"/>
          <a:ext cx="86868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p:txBody>
          <a:bodyPr>
            <a:normAutofit fontScale="90000"/>
          </a:bodyPr>
          <a:lstStyle/>
          <a:p>
            <a:pPr eaLnBrk="1" fontAlgn="auto" hangingPunct="1">
              <a:spcAft>
                <a:spcPts val="0"/>
              </a:spcAft>
              <a:defRPr/>
            </a:pPr>
            <a:r>
              <a:rPr lang="ro-RO" b="1" dirty="0">
                <a:solidFill>
                  <a:schemeClr val="bg2">
                    <a:lumMod val="25000"/>
                  </a:schemeClr>
                </a:solidFill>
                <a:effectLst/>
                <a:latin typeface="Arial" panose="020B0604020202020204" pitchFamily="34" charset="0"/>
                <a:cs typeface="Arial" panose="020B0604020202020204" pitchFamily="34" charset="0"/>
              </a:rPr>
              <a:t>Analiza situației de comunicare</a:t>
            </a:r>
            <a:r>
              <a:rPr lang="ro-RO" dirty="0">
                <a:effectLst/>
              </a:rPr>
              <a:t/>
            </a:r>
            <a:br>
              <a:rPr lang="ro-RO" dirty="0">
                <a:effectLst/>
              </a:rPr>
            </a:br>
            <a:endParaRPr lang="ro-RO" dirty="0"/>
          </a:p>
        </p:txBody>
      </p:sp>
      <p:graphicFrame>
        <p:nvGraphicFramePr>
          <p:cNvPr id="4" name="Diagram 4"/>
          <p:cNvGraphicFramePr>
            <a:graphicFrameLocks noGrp="1"/>
          </p:cNvGraphicFramePr>
          <p:nvPr>
            <p:ph idx="1"/>
          </p:nvPr>
        </p:nvGraphicFramePr>
        <p:xfrm>
          <a:off x="304800" y="1554163"/>
          <a:ext cx="86868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p:txBody>
          <a:bodyPr>
            <a:normAutofit fontScale="90000"/>
          </a:bodyPr>
          <a:lstStyle/>
          <a:p>
            <a:pPr eaLnBrk="1" fontAlgn="auto" hangingPunct="1">
              <a:spcAft>
                <a:spcPts val="0"/>
              </a:spcAft>
              <a:defRPr/>
            </a:pPr>
            <a:r>
              <a:rPr lang="ro-RO" b="1" dirty="0">
                <a:solidFill>
                  <a:schemeClr val="bg2">
                    <a:lumMod val="25000"/>
                  </a:schemeClr>
                </a:solidFill>
                <a:effectLst/>
                <a:latin typeface="Arial" panose="020B0604020202020204" pitchFamily="34" charset="0"/>
                <a:cs typeface="Arial" panose="020B0604020202020204" pitchFamily="34" charset="0"/>
              </a:rPr>
              <a:t>Analiza situației de comunicare</a:t>
            </a:r>
            <a:r>
              <a:rPr lang="ro-RO" dirty="0">
                <a:effectLst/>
              </a:rPr>
              <a:t/>
            </a:r>
            <a:br>
              <a:rPr lang="ro-RO" dirty="0">
                <a:effectLst/>
              </a:rPr>
            </a:br>
            <a:endParaRPr lang="ro-RO" dirty="0"/>
          </a:p>
        </p:txBody>
      </p:sp>
      <p:graphicFrame>
        <p:nvGraphicFramePr>
          <p:cNvPr id="4" name="Diagram 4"/>
          <p:cNvGraphicFramePr>
            <a:graphicFrameLocks noGrp="1"/>
          </p:cNvGraphicFramePr>
          <p:nvPr>
            <p:ph idx="1"/>
          </p:nvPr>
        </p:nvGraphicFramePr>
        <p:xfrm>
          <a:off x="304800" y="1554163"/>
          <a:ext cx="86868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p:txBody>
          <a:bodyPr>
            <a:normAutofit/>
          </a:bodyPr>
          <a:lstStyle/>
          <a:p>
            <a:pPr eaLnBrk="1" fontAlgn="auto" hangingPunct="1">
              <a:spcAft>
                <a:spcPts val="0"/>
              </a:spcAft>
              <a:defRPr/>
            </a:pPr>
            <a:r>
              <a:rPr lang="ro-RO" sz="3200" b="1" dirty="0" smtClean="0">
                <a:solidFill>
                  <a:schemeClr val="bg2">
                    <a:lumMod val="25000"/>
                  </a:schemeClr>
                </a:solidFill>
                <a:latin typeface="Arial" pitchFamily="34" charset="0"/>
                <a:cs typeface="Arial" pitchFamily="34" charset="0"/>
              </a:rPr>
              <a:t>ObiectivE</a:t>
            </a:r>
            <a:endParaRPr lang="ro-RO" sz="3200" b="1" dirty="0">
              <a:solidFill>
                <a:schemeClr val="bg2">
                  <a:lumMod val="25000"/>
                </a:schemeClr>
              </a:solidFill>
              <a:latin typeface="Arial" pitchFamily="34" charset="0"/>
              <a:cs typeface="Arial" pitchFamily="34" charset="0"/>
            </a:endParaRPr>
          </a:p>
        </p:txBody>
      </p:sp>
      <p:graphicFrame>
        <p:nvGraphicFramePr>
          <p:cNvPr id="4" name="Diagram 4"/>
          <p:cNvGraphicFramePr>
            <a:graphicFrameLocks noGrp="1"/>
          </p:cNvGraphicFramePr>
          <p:nvPr>
            <p:ph idx="1"/>
          </p:nvPr>
        </p:nvGraphicFramePr>
        <p:xfrm>
          <a:off x="304800" y="1554163"/>
          <a:ext cx="86868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p:txBody>
          <a:bodyPr>
            <a:normAutofit/>
          </a:bodyPr>
          <a:lstStyle/>
          <a:p>
            <a:pPr eaLnBrk="1" fontAlgn="auto" hangingPunct="1">
              <a:spcAft>
                <a:spcPts val="0"/>
              </a:spcAft>
              <a:defRPr/>
            </a:pPr>
            <a:r>
              <a:rPr lang="ro-RO" sz="3200" b="1" dirty="0" smtClean="0">
                <a:solidFill>
                  <a:schemeClr val="bg2">
                    <a:lumMod val="25000"/>
                  </a:schemeClr>
                </a:solidFill>
                <a:latin typeface="Arial" pitchFamily="34" charset="0"/>
                <a:cs typeface="Arial" pitchFamily="34" charset="0"/>
              </a:rPr>
              <a:t>DIRECȚII DE ACȚIUNE:</a:t>
            </a:r>
            <a:endParaRPr lang="ro-RO" sz="3200" b="1" dirty="0">
              <a:solidFill>
                <a:schemeClr val="bg2">
                  <a:lumMod val="25000"/>
                </a:schemeClr>
              </a:solidFill>
              <a:latin typeface="Arial" pitchFamily="34" charset="0"/>
              <a:cs typeface="Arial" pitchFamily="34" charset="0"/>
            </a:endParaRPr>
          </a:p>
        </p:txBody>
      </p:sp>
      <p:graphicFrame>
        <p:nvGraphicFramePr>
          <p:cNvPr id="4" name="Diagram 4"/>
          <p:cNvGraphicFramePr>
            <a:graphicFrameLocks noGrp="1"/>
          </p:cNvGraphicFramePr>
          <p:nvPr>
            <p:ph idx="1"/>
          </p:nvPr>
        </p:nvGraphicFramePr>
        <p:xfrm>
          <a:off x="304800" y="1554163"/>
          <a:ext cx="86868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a:xfrm>
            <a:off x="403679" y="404664"/>
            <a:ext cx="8532440" cy="1008112"/>
          </a:xfrm>
        </p:spPr>
        <p:txBody>
          <a:bodyPr>
            <a:normAutofit fontScale="90000"/>
          </a:bodyPr>
          <a:lstStyle/>
          <a:p>
            <a:pPr eaLnBrk="1" fontAlgn="auto" hangingPunct="1">
              <a:spcAft>
                <a:spcPts val="0"/>
              </a:spcAft>
              <a:defRPr/>
            </a:pPr>
            <a:r>
              <a:rPr lang="ro-RO" b="1" dirty="0">
                <a:solidFill>
                  <a:schemeClr val="bg2">
                    <a:lumMod val="25000"/>
                  </a:schemeClr>
                </a:solidFill>
                <a:effectLst/>
                <a:latin typeface="Arial" panose="020B0604020202020204" pitchFamily="34" charset="0"/>
                <a:cs typeface="Arial" panose="020B0604020202020204" pitchFamily="34" charset="0"/>
              </a:rPr>
              <a:t>Soluții privitore la modul </a:t>
            </a:r>
            <a:r>
              <a:rPr lang="ro-RO" b="1" dirty="0" smtClean="0">
                <a:solidFill>
                  <a:schemeClr val="bg2">
                    <a:lumMod val="25000"/>
                  </a:schemeClr>
                </a:solidFill>
                <a:effectLst/>
                <a:latin typeface="Arial" panose="020B0604020202020204" pitchFamily="34" charset="0"/>
                <a:cs typeface="Arial" panose="020B0604020202020204" pitchFamily="34" charset="0"/>
              </a:rPr>
              <a:t/>
            </a:r>
            <a:br>
              <a:rPr lang="ro-RO" b="1" dirty="0" smtClean="0">
                <a:solidFill>
                  <a:schemeClr val="bg2">
                    <a:lumMod val="25000"/>
                  </a:schemeClr>
                </a:solidFill>
                <a:effectLst/>
                <a:latin typeface="Arial" panose="020B0604020202020204" pitchFamily="34" charset="0"/>
                <a:cs typeface="Arial" panose="020B0604020202020204" pitchFamily="34" charset="0"/>
              </a:rPr>
            </a:br>
            <a:r>
              <a:rPr lang="ro-RO" b="1" dirty="0" smtClean="0">
                <a:solidFill>
                  <a:schemeClr val="bg2">
                    <a:lumMod val="25000"/>
                  </a:schemeClr>
                </a:solidFill>
                <a:effectLst/>
                <a:latin typeface="Arial" panose="020B0604020202020204" pitchFamily="34" charset="0"/>
                <a:cs typeface="Arial" panose="020B0604020202020204" pitchFamily="34" charset="0"/>
              </a:rPr>
              <a:t>de </a:t>
            </a:r>
            <a:r>
              <a:rPr lang="ro-RO" b="1" dirty="0">
                <a:solidFill>
                  <a:schemeClr val="bg2">
                    <a:lumMod val="25000"/>
                  </a:schemeClr>
                </a:solidFill>
                <a:effectLst/>
                <a:latin typeface="Arial" panose="020B0604020202020204" pitchFamily="34" charset="0"/>
                <a:cs typeface="Arial" panose="020B0604020202020204" pitchFamily="34" charset="0"/>
              </a:rPr>
              <a:t>abordare </a:t>
            </a:r>
            <a:r>
              <a:rPr lang="ro-RO" b="1" dirty="0" smtClean="0">
                <a:solidFill>
                  <a:schemeClr val="bg2">
                    <a:lumMod val="25000"/>
                  </a:schemeClr>
                </a:solidFill>
                <a:effectLst/>
                <a:latin typeface="Arial" panose="020B0604020202020204" pitchFamily="34" charset="0"/>
                <a:cs typeface="Arial" panose="020B0604020202020204" pitchFamily="34" charset="0"/>
              </a:rPr>
              <a:t> A Power Point:</a:t>
            </a:r>
            <a:r>
              <a:rPr lang="ro-RO" dirty="0">
                <a:solidFill>
                  <a:schemeClr val="bg2">
                    <a:lumMod val="25000"/>
                  </a:schemeClr>
                </a:solidFill>
                <a:effectLst/>
                <a:latin typeface="Arial" panose="020B0604020202020204" pitchFamily="34" charset="0"/>
                <a:cs typeface="Arial" panose="020B0604020202020204" pitchFamily="34" charset="0"/>
              </a:rPr>
              <a:t/>
            </a:r>
            <a:br>
              <a:rPr lang="ro-RO" dirty="0">
                <a:solidFill>
                  <a:schemeClr val="bg2">
                    <a:lumMod val="25000"/>
                  </a:schemeClr>
                </a:solidFill>
                <a:effectLst/>
                <a:latin typeface="Arial" panose="020B0604020202020204" pitchFamily="34" charset="0"/>
                <a:cs typeface="Arial" panose="020B0604020202020204" pitchFamily="34" charset="0"/>
              </a:rPr>
            </a:br>
            <a:endParaRPr lang="ro-RO" dirty="0">
              <a:solidFill>
                <a:schemeClr val="bg2">
                  <a:lumMod val="25000"/>
                </a:schemeClr>
              </a:solidFill>
              <a:latin typeface="Arial" panose="020B0604020202020204" pitchFamily="34" charset="0"/>
              <a:cs typeface="Arial" panose="020B0604020202020204" pitchFamily="34" charset="0"/>
            </a:endParaRPr>
          </a:p>
        </p:txBody>
      </p:sp>
      <p:sp>
        <p:nvSpPr>
          <p:cNvPr id="10243" name="Rectangle 3"/>
          <p:cNvSpPr>
            <a:spLocks noGrp="1"/>
          </p:cNvSpPr>
          <p:nvPr>
            <p:ph type="body" idx="1"/>
          </p:nvPr>
        </p:nvSpPr>
        <p:spPr>
          <a:xfrm>
            <a:off x="468313" y="1628775"/>
            <a:ext cx="8456612" cy="4968875"/>
          </a:xfrm>
        </p:spPr>
        <p:txBody>
          <a:bodyPr/>
          <a:lstStyle/>
          <a:p>
            <a:pPr algn="just" eaLnBrk="1" hangingPunct="1">
              <a:defRPr/>
            </a:pPr>
            <a:endParaRPr lang="ro-RO" sz="2000" b="1" dirty="0" smtClean="0">
              <a:solidFill>
                <a:schemeClr val="bg2">
                  <a:lumMod val="25000"/>
                </a:schemeClr>
              </a:solidFill>
              <a:latin typeface="Arial" panose="020B0604020202020204" pitchFamily="34" charset="0"/>
              <a:cs typeface="Arial" panose="020B0604020202020204" pitchFamily="34" charset="0"/>
            </a:endParaRPr>
          </a:p>
          <a:p>
            <a:pPr algn="just" eaLnBrk="1" hangingPunct="1">
              <a:buClr>
                <a:schemeClr val="bg2">
                  <a:lumMod val="25000"/>
                </a:schemeClr>
              </a:buClr>
              <a:buFont typeface="Courier New" pitchFamily="49" charset="0"/>
              <a:buChar char="o"/>
              <a:defRPr/>
            </a:pPr>
            <a:r>
              <a:rPr lang="ro-RO" sz="2000" b="1" dirty="0" smtClean="0">
                <a:solidFill>
                  <a:schemeClr val="bg2">
                    <a:lumMod val="25000"/>
                  </a:schemeClr>
                </a:solidFill>
                <a:latin typeface="Arial" panose="020B0604020202020204" pitchFamily="34" charset="0"/>
                <a:cs typeface="Arial" panose="020B0604020202020204" pitchFamily="34" charset="0"/>
              </a:rPr>
              <a:t>folosiți </a:t>
            </a:r>
            <a:r>
              <a:rPr lang="ro-RO" sz="2000" b="1" dirty="0">
                <a:solidFill>
                  <a:schemeClr val="bg2">
                    <a:lumMod val="25000"/>
                  </a:schemeClr>
                </a:solidFill>
                <a:latin typeface="Arial" panose="020B0604020202020204" pitchFamily="34" charset="0"/>
                <a:cs typeface="Arial" panose="020B0604020202020204" pitchFamily="34" charset="0"/>
              </a:rPr>
              <a:t>un titlu </a:t>
            </a:r>
            <a:r>
              <a:rPr lang="ro-RO" sz="2000" b="1" dirty="0" smtClean="0">
                <a:solidFill>
                  <a:schemeClr val="bg2">
                    <a:lumMod val="25000"/>
                  </a:schemeClr>
                </a:solidFill>
                <a:latin typeface="Arial" panose="020B0604020202020204" pitchFamily="34" charset="0"/>
                <a:cs typeface="Arial" panose="020B0604020202020204" pitchFamily="34" charset="0"/>
              </a:rPr>
              <a:t>întotdeauna; </a:t>
            </a:r>
            <a:endParaRPr lang="ro-RO" sz="2000" b="1" dirty="0">
              <a:solidFill>
                <a:schemeClr val="bg2">
                  <a:lumMod val="25000"/>
                </a:schemeClr>
              </a:solidFill>
              <a:latin typeface="Arial" panose="020B0604020202020204" pitchFamily="34" charset="0"/>
              <a:cs typeface="Arial" panose="020B0604020202020204" pitchFamily="34" charset="0"/>
            </a:endParaRPr>
          </a:p>
          <a:p>
            <a:pPr algn="just" eaLnBrk="1" hangingPunct="1">
              <a:buClr>
                <a:schemeClr val="bg2">
                  <a:lumMod val="25000"/>
                </a:schemeClr>
              </a:buClr>
              <a:buFont typeface="Courier New" pitchFamily="49" charset="0"/>
              <a:buChar char="o"/>
              <a:defRPr/>
            </a:pPr>
            <a:r>
              <a:rPr lang="ro-RO" sz="2000" b="1" dirty="0">
                <a:solidFill>
                  <a:schemeClr val="bg2">
                    <a:lumMod val="25000"/>
                  </a:schemeClr>
                </a:solidFill>
                <a:latin typeface="Arial" panose="020B0604020202020204" pitchFamily="34" charset="0"/>
                <a:cs typeface="Arial" panose="020B0604020202020204" pitchFamily="34" charset="0"/>
              </a:rPr>
              <a:t>păstrați prezentarea </a:t>
            </a:r>
            <a:r>
              <a:rPr lang="ro-RO" sz="2000" b="1" dirty="0" smtClean="0">
                <a:solidFill>
                  <a:schemeClr val="bg2">
                    <a:lumMod val="25000"/>
                  </a:schemeClr>
                </a:solidFill>
                <a:latin typeface="Arial" panose="020B0604020202020204" pitchFamily="34" charset="0"/>
                <a:cs typeface="Arial" panose="020B0604020202020204" pitchFamily="34" charset="0"/>
              </a:rPr>
              <a:t>simplă; </a:t>
            </a:r>
            <a:endParaRPr lang="ro-RO" sz="2000" b="1" dirty="0">
              <a:solidFill>
                <a:schemeClr val="bg2">
                  <a:lumMod val="25000"/>
                </a:schemeClr>
              </a:solidFill>
              <a:latin typeface="Arial" panose="020B0604020202020204" pitchFamily="34" charset="0"/>
              <a:cs typeface="Arial" panose="020B0604020202020204" pitchFamily="34" charset="0"/>
            </a:endParaRPr>
          </a:p>
          <a:p>
            <a:pPr algn="just" eaLnBrk="1" hangingPunct="1">
              <a:buClr>
                <a:schemeClr val="bg2">
                  <a:lumMod val="25000"/>
                </a:schemeClr>
              </a:buClr>
              <a:buFont typeface="Courier New" pitchFamily="49" charset="0"/>
              <a:buChar char="o"/>
              <a:defRPr/>
            </a:pPr>
            <a:r>
              <a:rPr lang="ro-RO" sz="2000" b="1" dirty="0">
                <a:solidFill>
                  <a:schemeClr val="bg2">
                    <a:lumMod val="25000"/>
                  </a:schemeClr>
                </a:solidFill>
                <a:latin typeface="Arial" panose="020B0604020202020204" pitchFamily="34" charset="0"/>
                <a:cs typeface="Arial" panose="020B0604020202020204" pitchFamily="34" charset="0"/>
              </a:rPr>
              <a:t>păstrați </a:t>
            </a:r>
            <a:r>
              <a:rPr lang="en-US" sz="2000" b="1" dirty="0">
                <a:solidFill>
                  <a:schemeClr val="bg2">
                    <a:lumMod val="25000"/>
                  </a:schemeClr>
                </a:solidFill>
                <a:latin typeface="Arial" panose="020B0604020202020204" pitchFamily="34" charset="0"/>
                <a:cs typeface="Arial" panose="020B0604020202020204" pitchFamily="34" charset="0"/>
              </a:rPr>
              <a:t>“</a:t>
            </a:r>
            <a:r>
              <a:rPr lang="ro-RO" sz="2000" b="1" dirty="0">
                <a:solidFill>
                  <a:schemeClr val="bg2">
                    <a:lumMod val="25000"/>
                  </a:schemeClr>
                </a:solidFill>
                <a:latin typeface="Arial" panose="020B0604020202020204" pitchFamily="34" charset="0"/>
                <a:cs typeface="Arial" panose="020B0604020202020204" pitchFamily="34" charset="0"/>
              </a:rPr>
              <a:t>firul roșu” de la </a:t>
            </a:r>
            <a:endParaRPr lang="ro-RO" sz="2000" b="1" dirty="0" smtClean="0">
              <a:solidFill>
                <a:schemeClr val="bg2">
                  <a:lumMod val="25000"/>
                </a:schemeClr>
              </a:solidFill>
              <a:latin typeface="Arial" panose="020B0604020202020204" pitchFamily="34" charset="0"/>
              <a:cs typeface="Arial" panose="020B0604020202020204" pitchFamily="34" charset="0"/>
            </a:endParaRPr>
          </a:p>
          <a:p>
            <a:pPr marL="0" indent="0" algn="just" eaLnBrk="1" hangingPunct="1">
              <a:buClr>
                <a:schemeClr val="bg2">
                  <a:lumMod val="25000"/>
                </a:schemeClr>
              </a:buClr>
              <a:buNone/>
              <a:defRPr/>
            </a:pPr>
            <a:r>
              <a:rPr lang="en-US" sz="2000" b="1" dirty="0" smtClean="0">
                <a:solidFill>
                  <a:schemeClr val="bg2">
                    <a:lumMod val="25000"/>
                  </a:schemeClr>
                </a:solidFill>
                <a:latin typeface="Arial" panose="020B0604020202020204" pitchFamily="34" charset="0"/>
                <a:cs typeface="Arial" panose="020B0604020202020204" pitchFamily="34" charset="0"/>
              </a:rPr>
              <a:t>     </a:t>
            </a:r>
            <a:r>
              <a:rPr lang="ro-RO" sz="2000" b="1" dirty="0" smtClean="0">
                <a:solidFill>
                  <a:schemeClr val="bg2">
                    <a:lumMod val="25000"/>
                  </a:schemeClr>
                </a:solidFill>
                <a:latin typeface="Arial" panose="020B0604020202020204" pitchFamily="34" charset="0"/>
                <a:cs typeface="Arial" panose="020B0604020202020204" pitchFamily="34" charset="0"/>
              </a:rPr>
              <a:t>diapozitiv </a:t>
            </a:r>
            <a:r>
              <a:rPr lang="ro-RO" sz="2000" b="1" dirty="0">
                <a:solidFill>
                  <a:schemeClr val="bg2">
                    <a:lumMod val="25000"/>
                  </a:schemeClr>
                </a:solidFill>
                <a:latin typeface="Arial" panose="020B0604020202020204" pitchFamily="34" charset="0"/>
                <a:cs typeface="Arial" panose="020B0604020202020204" pitchFamily="34" charset="0"/>
              </a:rPr>
              <a:t>la </a:t>
            </a:r>
            <a:r>
              <a:rPr lang="ro-RO" sz="2000" b="1" dirty="0" smtClean="0">
                <a:solidFill>
                  <a:schemeClr val="bg2">
                    <a:lumMod val="25000"/>
                  </a:schemeClr>
                </a:solidFill>
                <a:latin typeface="Arial" panose="020B0604020202020204" pitchFamily="34" charset="0"/>
                <a:cs typeface="Arial" panose="020B0604020202020204" pitchFamily="34" charset="0"/>
              </a:rPr>
              <a:t>diapozitiv; </a:t>
            </a:r>
            <a:endParaRPr lang="ro-RO" sz="2000" b="1" dirty="0">
              <a:solidFill>
                <a:schemeClr val="bg2">
                  <a:lumMod val="25000"/>
                </a:schemeClr>
              </a:solidFill>
              <a:latin typeface="Arial" panose="020B0604020202020204" pitchFamily="34" charset="0"/>
              <a:cs typeface="Arial" panose="020B0604020202020204" pitchFamily="34" charset="0"/>
            </a:endParaRPr>
          </a:p>
          <a:p>
            <a:pPr algn="just" eaLnBrk="1" hangingPunct="1">
              <a:buClr>
                <a:schemeClr val="bg2">
                  <a:lumMod val="25000"/>
                </a:schemeClr>
              </a:buClr>
              <a:buFont typeface="Courier New" pitchFamily="49" charset="0"/>
              <a:buChar char="o"/>
              <a:defRPr/>
            </a:pPr>
            <a:r>
              <a:rPr lang="ro-RO" sz="2000" b="1" dirty="0">
                <a:solidFill>
                  <a:schemeClr val="bg2">
                    <a:lumMod val="25000"/>
                  </a:schemeClr>
                </a:solidFill>
                <a:latin typeface="Arial" panose="020B0604020202020204" pitchFamily="34" charset="0"/>
                <a:cs typeface="Arial" panose="020B0604020202020204" pitchFamily="34" charset="0"/>
              </a:rPr>
              <a:t>creați contrast între fundal </a:t>
            </a:r>
            <a:endParaRPr lang="ro-RO" sz="2000" b="1" dirty="0" smtClean="0">
              <a:solidFill>
                <a:schemeClr val="bg2">
                  <a:lumMod val="25000"/>
                </a:schemeClr>
              </a:solidFill>
              <a:latin typeface="Arial" panose="020B0604020202020204" pitchFamily="34" charset="0"/>
              <a:cs typeface="Arial" panose="020B0604020202020204" pitchFamily="34" charset="0"/>
            </a:endParaRPr>
          </a:p>
          <a:p>
            <a:pPr marL="0" indent="0" algn="just" eaLnBrk="1" hangingPunct="1">
              <a:buClr>
                <a:schemeClr val="bg2">
                  <a:lumMod val="25000"/>
                </a:schemeClr>
              </a:buClr>
              <a:buNone/>
              <a:defRPr/>
            </a:pPr>
            <a:r>
              <a:rPr lang="en-US" sz="2000" b="1" dirty="0" smtClean="0">
                <a:solidFill>
                  <a:schemeClr val="bg2">
                    <a:lumMod val="25000"/>
                  </a:schemeClr>
                </a:solidFill>
                <a:latin typeface="Arial" panose="020B0604020202020204" pitchFamily="34" charset="0"/>
                <a:cs typeface="Arial" panose="020B0604020202020204" pitchFamily="34" charset="0"/>
              </a:rPr>
              <a:t>     </a:t>
            </a:r>
            <a:r>
              <a:rPr lang="ro-RO" sz="2000" b="1" dirty="0" smtClean="0">
                <a:solidFill>
                  <a:schemeClr val="bg2">
                    <a:lumMod val="25000"/>
                  </a:schemeClr>
                </a:solidFill>
                <a:latin typeface="Arial" panose="020B0604020202020204" pitchFamily="34" charset="0"/>
                <a:cs typeface="Arial" panose="020B0604020202020204" pitchFamily="34" charset="0"/>
              </a:rPr>
              <a:t>și text;</a:t>
            </a:r>
            <a:endParaRPr lang="ro-RO" sz="2000" b="1" dirty="0">
              <a:solidFill>
                <a:schemeClr val="bg2">
                  <a:lumMod val="25000"/>
                </a:schemeClr>
              </a:solidFill>
              <a:latin typeface="Arial" panose="020B0604020202020204" pitchFamily="34" charset="0"/>
              <a:cs typeface="Arial" panose="020B0604020202020204" pitchFamily="34" charset="0"/>
            </a:endParaRPr>
          </a:p>
          <a:p>
            <a:pPr algn="just" eaLnBrk="1" hangingPunct="1">
              <a:buClr>
                <a:schemeClr val="bg2">
                  <a:lumMod val="25000"/>
                </a:schemeClr>
              </a:buClr>
              <a:buFont typeface="Courier New" pitchFamily="49" charset="0"/>
              <a:buChar char="o"/>
              <a:defRPr/>
            </a:pPr>
            <a:r>
              <a:rPr lang="ro-RO" sz="2000" b="1" dirty="0">
                <a:solidFill>
                  <a:schemeClr val="bg2">
                    <a:lumMod val="25000"/>
                  </a:schemeClr>
                </a:solidFill>
                <a:latin typeface="Arial" panose="020B0604020202020204" pitchFamily="34" charset="0"/>
                <a:cs typeface="Arial" panose="020B0604020202020204" pitchFamily="34" charset="0"/>
              </a:rPr>
              <a:t>creați un model de </a:t>
            </a:r>
            <a:r>
              <a:rPr lang="ro-RO" sz="2000" b="1" dirty="0" smtClean="0">
                <a:solidFill>
                  <a:schemeClr val="bg2">
                    <a:lumMod val="25000"/>
                  </a:schemeClr>
                </a:solidFill>
                <a:latin typeface="Arial" panose="020B0604020202020204" pitchFamily="34" charset="0"/>
                <a:cs typeface="Arial" panose="020B0604020202020204" pitchFamily="34" charset="0"/>
              </a:rPr>
              <a:t>diapozitiv</a:t>
            </a:r>
          </a:p>
          <a:p>
            <a:pPr marL="0" indent="0" algn="just" eaLnBrk="1" hangingPunct="1">
              <a:buClr>
                <a:schemeClr val="bg2">
                  <a:lumMod val="25000"/>
                </a:schemeClr>
              </a:buClr>
              <a:buNone/>
              <a:defRPr/>
            </a:pPr>
            <a:r>
              <a:rPr lang="en-US" sz="2000" b="1" dirty="0" smtClean="0">
                <a:solidFill>
                  <a:schemeClr val="bg2">
                    <a:lumMod val="25000"/>
                  </a:schemeClr>
                </a:solidFill>
                <a:latin typeface="Arial" panose="020B0604020202020204" pitchFamily="34" charset="0"/>
                <a:cs typeface="Arial" panose="020B0604020202020204" pitchFamily="34" charset="0"/>
              </a:rPr>
              <a:t>     </a:t>
            </a:r>
            <a:r>
              <a:rPr lang="ro-RO" sz="2000" b="1" dirty="0" smtClean="0">
                <a:solidFill>
                  <a:schemeClr val="bg2">
                    <a:lumMod val="25000"/>
                  </a:schemeClr>
                </a:solidFill>
                <a:latin typeface="Arial" panose="020B0604020202020204" pitchFamily="34" charset="0"/>
                <a:cs typeface="Arial" panose="020B0604020202020204" pitchFamily="34" charset="0"/>
              </a:rPr>
              <a:t>personalizat; </a:t>
            </a:r>
            <a:endParaRPr lang="ro-RO" sz="2000" b="1" dirty="0">
              <a:solidFill>
                <a:schemeClr val="bg2">
                  <a:lumMod val="25000"/>
                </a:schemeClr>
              </a:solidFill>
              <a:latin typeface="Arial" panose="020B0604020202020204" pitchFamily="34" charset="0"/>
              <a:cs typeface="Arial" panose="020B0604020202020204" pitchFamily="34" charset="0"/>
            </a:endParaRPr>
          </a:p>
          <a:p>
            <a:pPr algn="just" eaLnBrk="1" hangingPunct="1">
              <a:buClr>
                <a:schemeClr val="bg2">
                  <a:lumMod val="25000"/>
                </a:schemeClr>
              </a:buClr>
              <a:buFont typeface="Courier New" pitchFamily="49" charset="0"/>
              <a:buChar char="o"/>
              <a:defRPr/>
            </a:pPr>
            <a:r>
              <a:rPr lang="ro-RO" sz="2000" b="1" dirty="0">
                <a:solidFill>
                  <a:schemeClr val="bg2">
                    <a:lumMod val="25000"/>
                  </a:schemeClr>
                </a:solidFill>
                <a:latin typeface="Arial" panose="020B0604020202020204" pitchFamily="34" charset="0"/>
                <a:cs typeface="Arial" panose="020B0604020202020204" pitchFamily="34" charset="0"/>
              </a:rPr>
              <a:t>maximum zece cuvinte pe </a:t>
            </a:r>
            <a:r>
              <a:rPr lang="ro-RO" sz="2000" b="1" dirty="0" smtClean="0">
                <a:solidFill>
                  <a:schemeClr val="bg2">
                    <a:lumMod val="25000"/>
                  </a:schemeClr>
                </a:solidFill>
                <a:latin typeface="Arial" panose="020B0604020202020204" pitchFamily="34" charset="0"/>
                <a:cs typeface="Arial" panose="020B0604020202020204" pitchFamily="34" charset="0"/>
              </a:rPr>
              <a:t>linie;</a:t>
            </a:r>
            <a:r>
              <a:rPr lang="ro-RO" sz="2000" b="1" dirty="0">
                <a:solidFill>
                  <a:schemeClr val="bg2">
                    <a:lumMod val="25000"/>
                  </a:schemeClr>
                </a:solidFill>
                <a:latin typeface="Arial" panose="020B0604020202020204" pitchFamily="34" charset="0"/>
                <a:cs typeface="Arial" panose="020B0604020202020204" pitchFamily="34" charset="0"/>
              </a:rPr>
              <a:t> </a:t>
            </a:r>
            <a:endParaRPr lang="ro-RO" sz="2000" b="1" dirty="0" smtClean="0">
              <a:solidFill>
                <a:schemeClr val="bg2">
                  <a:lumMod val="25000"/>
                </a:schemeClr>
              </a:solidFill>
              <a:latin typeface="Arial" panose="020B0604020202020204" pitchFamily="34" charset="0"/>
              <a:cs typeface="Arial" panose="020B0604020202020204" pitchFamily="34" charset="0"/>
            </a:endParaRPr>
          </a:p>
          <a:p>
            <a:pPr algn="just" eaLnBrk="1" hangingPunct="1">
              <a:buClr>
                <a:schemeClr val="bg2">
                  <a:lumMod val="25000"/>
                </a:schemeClr>
              </a:buClr>
              <a:buFont typeface="Courier New" pitchFamily="49" charset="0"/>
              <a:buChar char="o"/>
              <a:defRPr/>
            </a:pPr>
            <a:r>
              <a:rPr lang="ro-RO" sz="2000" b="1" dirty="0" smtClean="0">
                <a:solidFill>
                  <a:schemeClr val="bg2">
                    <a:lumMod val="25000"/>
                  </a:schemeClr>
                </a:solidFill>
                <a:latin typeface="Arial" panose="020B0604020202020204" pitchFamily="34" charset="0"/>
                <a:cs typeface="Arial" panose="020B0604020202020204" pitchFamily="34" charset="0"/>
              </a:rPr>
              <a:t>maximum zece </a:t>
            </a:r>
            <a:r>
              <a:rPr lang="ro-RO" sz="2000" b="1" dirty="0">
                <a:solidFill>
                  <a:schemeClr val="bg2">
                    <a:lumMod val="25000"/>
                  </a:schemeClr>
                </a:solidFill>
                <a:latin typeface="Arial" panose="020B0604020202020204" pitchFamily="34" charset="0"/>
                <a:cs typeface="Arial" panose="020B0604020202020204" pitchFamily="34" charset="0"/>
              </a:rPr>
              <a:t>linii pe </a:t>
            </a:r>
            <a:r>
              <a:rPr lang="ro-RO" sz="2000" b="1" dirty="0" smtClean="0">
                <a:solidFill>
                  <a:schemeClr val="bg2">
                    <a:lumMod val="25000"/>
                  </a:schemeClr>
                </a:solidFill>
                <a:latin typeface="Arial" panose="020B0604020202020204" pitchFamily="34" charset="0"/>
                <a:cs typeface="Arial" panose="020B0604020202020204" pitchFamily="34" charset="0"/>
              </a:rPr>
              <a:t>ecran</a:t>
            </a:r>
            <a:r>
              <a:rPr lang="ro-RO" sz="2400" b="1" dirty="0" smtClean="0">
                <a:solidFill>
                  <a:schemeClr val="bg2">
                    <a:lumMod val="25000"/>
                  </a:schemeClr>
                </a:solidFill>
                <a:latin typeface="Arial" panose="020B0604020202020204" pitchFamily="34" charset="0"/>
                <a:cs typeface="Arial" panose="020B0604020202020204" pitchFamily="34" charset="0"/>
              </a:rPr>
              <a:t>. </a:t>
            </a:r>
            <a:endParaRPr lang="ro-RO" sz="2400" b="1" dirty="0">
              <a:solidFill>
                <a:schemeClr val="bg2">
                  <a:lumMod val="25000"/>
                </a:schemeClr>
              </a:solidFill>
              <a:latin typeface="Arial" panose="020B0604020202020204" pitchFamily="34" charset="0"/>
              <a:cs typeface="Arial" panose="020B0604020202020204" pitchFamily="34" charset="0"/>
            </a:endParaRPr>
          </a:p>
          <a:p>
            <a:pPr eaLnBrk="1" hangingPunct="1">
              <a:defRPr/>
            </a:pPr>
            <a:endParaRPr lang="ro-RO" altLang="ro-RO" dirty="0" smtClean="0"/>
          </a:p>
        </p:txBody>
      </p:sp>
      <p:pic>
        <p:nvPicPr>
          <p:cNvPr id="5" name="Picture 4"/>
          <p:cNvPicPr/>
          <p:nvPr/>
        </p:nvPicPr>
        <p:blipFill rotWithShape="1">
          <a:blip r:embed="rId3" cstate="print">
            <a:extLst>
              <a:ext uri="{28A0092B-C50C-407E-A947-70E740481C1C}"/>
            </a:extLst>
          </a:blip>
          <a:srcRect l="33511" t="20000" r="17708" b="15472"/>
          <a:stretch/>
        </p:blipFill>
        <p:spPr bwMode="auto">
          <a:xfrm>
            <a:off x="4788024" y="2060848"/>
            <a:ext cx="4236953" cy="432048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53640926-AAD7-44D8-BBD7-CCE9431645EC}"/>
          </a:extLst>
        </p:spPr>
      </p:pic>
      <p:pic>
        <p:nvPicPr>
          <p:cNvPr id="6" name="Picture 5" descr="http://img.studentie.ro/5-lucruri-not-to-do-la-examen/7921484e1560e9fbe/250/0/1/99/5-lucruri-not-to-do-la-examen.jpg">
            <a:hlinkClick r:id="rId4"/>
          </p:cNvPr>
          <p:cNvPicPr/>
          <p:nvPr/>
        </p:nvPicPr>
        <p:blipFill>
          <a:blip r:embed="rId5" cstate="print">
            <a:extLst>
              <a:ext uri="{28A0092B-C50C-407E-A947-70E740481C1C}"/>
            </a:extLst>
          </a:blip>
          <a:srcRect/>
          <a:stretch>
            <a:fillRect/>
          </a:stretch>
        </p:blipFill>
        <p:spPr bwMode="auto">
          <a:xfrm>
            <a:off x="6995279" y="0"/>
            <a:ext cx="2148721" cy="2016223"/>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 calcmode="lin" valueType="num">
                                      <p:cBhvr additive="base">
                                        <p:cTn id="7" dur="5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243">
                                            <p:txEl>
                                              <p:pRg st="2" end="2"/>
                                            </p:txEl>
                                          </p:spTgt>
                                        </p:tgtEl>
                                        <p:attrNameLst>
                                          <p:attrName>style.visibility</p:attrName>
                                        </p:attrNameLst>
                                      </p:cBhvr>
                                      <p:to>
                                        <p:strVal val="visible"/>
                                      </p:to>
                                    </p:set>
                                    <p:anim calcmode="lin" valueType="num">
                                      <p:cBhvr additive="base">
                                        <p:cTn id="13" dur="5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anim calcmode="lin" valueType="num">
                                      <p:cBhvr additive="base">
                                        <p:cTn id="19" dur="500" fill="hold"/>
                                        <p:tgtEl>
                                          <p:spTgt spid="1024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243">
                                            <p:txEl>
                                              <p:pRg st="4" end="4"/>
                                            </p:txEl>
                                          </p:spTgt>
                                        </p:tgtEl>
                                        <p:attrNameLst>
                                          <p:attrName>style.visibility</p:attrName>
                                        </p:attrNameLst>
                                      </p:cBhvr>
                                      <p:to>
                                        <p:strVal val="visible"/>
                                      </p:to>
                                    </p:set>
                                    <p:anim calcmode="lin" valueType="num">
                                      <p:cBhvr additive="base">
                                        <p:cTn id="23" dur="500" fill="hold"/>
                                        <p:tgtEl>
                                          <p:spTgt spid="1024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2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0243">
                                            <p:txEl>
                                              <p:pRg st="5" end="5"/>
                                            </p:txEl>
                                          </p:spTgt>
                                        </p:tgtEl>
                                        <p:attrNameLst>
                                          <p:attrName>style.visibility</p:attrName>
                                        </p:attrNameLst>
                                      </p:cBhvr>
                                      <p:to>
                                        <p:strVal val="visible"/>
                                      </p:to>
                                    </p:set>
                                    <p:anim calcmode="lin" valueType="num">
                                      <p:cBhvr additive="base">
                                        <p:cTn id="29" dur="500" fill="hold"/>
                                        <p:tgtEl>
                                          <p:spTgt spid="1024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24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0243">
                                            <p:txEl>
                                              <p:pRg st="6" end="6"/>
                                            </p:txEl>
                                          </p:spTgt>
                                        </p:tgtEl>
                                        <p:attrNameLst>
                                          <p:attrName>style.visibility</p:attrName>
                                        </p:attrNameLst>
                                      </p:cBhvr>
                                      <p:to>
                                        <p:strVal val="visible"/>
                                      </p:to>
                                    </p:set>
                                    <p:anim calcmode="lin" valueType="num">
                                      <p:cBhvr additive="base">
                                        <p:cTn id="33" dur="500" fill="hold"/>
                                        <p:tgtEl>
                                          <p:spTgt spid="1024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024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nodeType="clickEffect">
                                  <p:stCondLst>
                                    <p:cond delay="0"/>
                                  </p:stCondLst>
                                  <p:childTnLst>
                                    <p:set>
                                      <p:cBhvr>
                                        <p:cTn id="38" dur="1" fill="hold">
                                          <p:stCondLst>
                                            <p:cond delay="0"/>
                                          </p:stCondLst>
                                        </p:cTn>
                                        <p:tgtEl>
                                          <p:spTgt spid="10243">
                                            <p:txEl>
                                              <p:pRg st="7" end="7"/>
                                            </p:txEl>
                                          </p:spTgt>
                                        </p:tgtEl>
                                        <p:attrNameLst>
                                          <p:attrName>style.visibility</p:attrName>
                                        </p:attrNameLst>
                                      </p:cBhvr>
                                      <p:to>
                                        <p:strVal val="visible"/>
                                      </p:to>
                                    </p:set>
                                    <p:anim calcmode="lin" valueType="num">
                                      <p:cBhvr additive="base">
                                        <p:cTn id="39" dur="500" fill="hold"/>
                                        <p:tgtEl>
                                          <p:spTgt spid="1024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024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243">
                                            <p:txEl>
                                              <p:pRg st="8" end="8"/>
                                            </p:txEl>
                                          </p:spTgt>
                                        </p:tgtEl>
                                        <p:attrNameLst>
                                          <p:attrName>style.visibility</p:attrName>
                                        </p:attrNameLst>
                                      </p:cBhvr>
                                      <p:to>
                                        <p:strVal val="visible"/>
                                      </p:to>
                                    </p:set>
                                    <p:anim calcmode="lin" valueType="num">
                                      <p:cBhvr additive="base">
                                        <p:cTn id="43" dur="500" fill="hold"/>
                                        <p:tgtEl>
                                          <p:spTgt spid="1024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24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0243">
                                            <p:txEl>
                                              <p:pRg st="9" end="9"/>
                                            </p:txEl>
                                          </p:spTgt>
                                        </p:tgtEl>
                                        <p:attrNameLst>
                                          <p:attrName>style.visibility</p:attrName>
                                        </p:attrNameLst>
                                      </p:cBhvr>
                                      <p:to>
                                        <p:strVal val="visible"/>
                                      </p:to>
                                    </p:set>
                                    <p:anim calcmode="lin" valueType="num">
                                      <p:cBhvr additive="base">
                                        <p:cTn id="49" dur="500" fill="hold"/>
                                        <p:tgtEl>
                                          <p:spTgt spid="10243">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24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0243">
                                            <p:txEl>
                                              <p:pRg st="10" end="10"/>
                                            </p:txEl>
                                          </p:spTgt>
                                        </p:tgtEl>
                                        <p:attrNameLst>
                                          <p:attrName>style.visibility</p:attrName>
                                        </p:attrNameLst>
                                      </p:cBhvr>
                                      <p:to>
                                        <p:strVal val="visible"/>
                                      </p:to>
                                    </p:set>
                                    <p:anim calcmode="lin" valueType="num">
                                      <p:cBhvr additive="base">
                                        <p:cTn id="55" dur="500" fill="hold"/>
                                        <p:tgtEl>
                                          <p:spTgt spid="10243">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024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ppt_x"/>
                                          </p:val>
                                        </p:tav>
                                        <p:tav tm="100000">
                                          <p:val>
                                            <p:strVal val="#ppt_x"/>
                                          </p:val>
                                        </p:tav>
                                      </p:tavLst>
                                    </p:anim>
                                    <p:anim calcmode="lin" valueType="num">
                                      <p:cBhvr additive="base">
                                        <p:cTn id="6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nodeType="click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fill="hold"/>
                                        <p:tgtEl>
                                          <p:spTgt spid="6"/>
                                        </p:tgtEl>
                                        <p:attrNameLst>
                                          <p:attrName>ppt_x</p:attrName>
                                        </p:attrNameLst>
                                      </p:cBhvr>
                                      <p:tavLst>
                                        <p:tav tm="0">
                                          <p:val>
                                            <p:strVal val="#ppt_x"/>
                                          </p:val>
                                        </p:tav>
                                        <p:tav tm="100000">
                                          <p:val>
                                            <p:strVal val="#ppt_x"/>
                                          </p:val>
                                        </p:tav>
                                      </p:tavLst>
                                    </p:anim>
                                    <p:anim calcmode="lin" valueType="num">
                                      <p:cBhvr additive="base">
                                        <p:cTn id="6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a:xfrm>
            <a:off x="179512" y="188640"/>
            <a:ext cx="8696424" cy="1008112"/>
          </a:xfrm>
        </p:spPr>
        <p:txBody>
          <a:bodyPr>
            <a:normAutofit fontScale="90000"/>
          </a:bodyPr>
          <a:lstStyle/>
          <a:p>
            <a:pPr eaLnBrk="1" fontAlgn="auto" hangingPunct="1">
              <a:spcAft>
                <a:spcPts val="0"/>
              </a:spcAft>
              <a:defRPr/>
            </a:pPr>
            <a:r>
              <a:rPr lang="ro-RO" b="1" dirty="0" smtClean="0">
                <a:effectLst/>
                <a:latin typeface="Arial" panose="020B0604020202020204" pitchFamily="34" charset="0"/>
                <a:cs typeface="Arial" panose="020B0604020202020204" pitchFamily="34" charset="0"/>
              </a:rPr>
              <a:t/>
            </a:r>
            <a:br>
              <a:rPr lang="ro-RO" b="1" dirty="0" smtClean="0">
                <a:effectLst/>
                <a:latin typeface="Arial" panose="020B0604020202020204" pitchFamily="34" charset="0"/>
                <a:cs typeface="Arial" panose="020B0604020202020204" pitchFamily="34" charset="0"/>
              </a:rPr>
            </a:br>
            <a:r>
              <a:rPr lang="ro-RO" b="1" dirty="0" smtClean="0">
                <a:solidFill>
                  <a:schemeClr val="bg2">
                    <a:lumMod val="25000"/>
                  </a:schemeClr>
                </a:solidFill>
                <a:effectLst/>
                <a:latin typeface="Arial" panose="020B0604020202020204" pitchFamily="34" charset="0"/>
                <a:cs typeface="Arial" panose="020B0604020202020204" pitchFamily="34" charset="0"/>
              </a:rPr>
              <a:t>Soluții </a:t>
            </a:r>
            <a:r>
              <a:rPr lang="ro-RO" b="1" dirty="0">
                <a:solidFill>
                  <a:schemeClr val="bg2">
                    <a:lumMod val="25000"/>
                  </a:schemeClr>
                </a:solidFill>
                <a:effectLst/>
                <a:latin typeface="Arial" panose="020B0604020202020204" pitchFamily="34" charset="0"/>
                <a:cs typeface="Arial" panose="020B0604020202020204" pitchFamily="34" charset="0"/>
              </a:rPr>
              <a:t>privitore la modul de </a:t>
            </a:r>
            <a:r>
              <a:rPr lang="ro-RO" b="1" dirty="0" smtClean="0">
                <a:solidFill>
                  <a:schemeClr val="bg2">
                    <a:lumMod val="25000"/>
                  </a:schemeClr>
                </a:solidFill>
                <a:effectLst/>
                <a:latin typeface="Arial" panose="020B0604020202020204" pitchFamily="34" charset="0"/>
                <a:cs typeface="Arial" panose="020B0604020202020204" pitchFamily="34" charset="0"/>
              </a:rPr>
              <a:t>comunicare:</a:t>
            </a:r>
            <a:r>
              <a:rPr lang="ro-RO" b="1" dirty="0" smtClean="0">
                <a:effectLst/>
                <a:latin typeface="Arial" panose="020B0604020202020204" pitchFamily="34" charset="0"/>
                <a:cs typeface="Arial" panose="020B0604020202020204" pitchFamily="34" charset="0"/>
              </a:rPr>
              <a:t/>
            </a:r>
            <a:br>
              <a:rPr lang="ro-RO" b="1" dirty="0" smtClean="0">
                <a:effectLst/>
                <a:latin typeface="Arial" panose="020B0604020202020204" pitchFamily="34" charset="0"/>
                <a:cs typeface="Arial" panose="020B0604020202020204" pitchFamily="34" charset="0"/>
              </a:rPr>
            </a:br>
            <a:r>
              <a:rPr lang="ro-RO" sz="2700" b="1" cap="none" dirty="0" smtClean="0">
                <a:solidFill>
                  <a:schemeClr val="bg2">
                    <a:lumMod val="25000"/>
                  </a:schemeClr>
                </a:solidFill>
                <a:latin typeface="Arial" pitchFamily="34" charset="0"/>
                <a:cs typeface="Arial" pitchFamily="34" charset="0"/>
              </a:rPr>
              <a:t>Înaintea  prezentării ar fi necesară o scurtă introspecție: </a:t>
            </a:r>
            <a:r>
              <a:rPr lang="ro-RO" sz="2700" b="1" cap="none" dirty="0" smtClean="0">
                <a:effectLst/>
                <a:latin typeface="Arial" panose="020B0604020202020204" pitchFamily="34" charset="0"/>
                <a:cs typeface="Arial" panose="020B0604020202020204" pitchFamily="34" charset="0"/>
              </a:rPr>
              <a:t/>
            </a:r>
            <a:br>
              <a:rPr lang="ro-RO" sz="2700" b="1" cap="none" dirty="0" smtClean="0">
                <a:effectLst/>
                <a:latin typeface="Arial" panose="020B0604020202020204" pitchFamily="34" charset="0"/>
                <a:cs typeface="Arial" panose="020B0604020202020204" pitchFamily="34" charset="0"/>
              </a:rPr>
            </a:br>
            <a:endParaRPr lang="ro-RO" sz="2700" b="1" dirty="0">
              <a:latin typeface="Arial" panose="020B0604020202020204" pitchFamily="34" charset="0"/>
              <a:cs typeface="Arial" panose="020B0604020202020204" pitchFamily="34" charset="0"/>
            </a:endParaRPr>
          </a:p>
        </p:txBody>
      </p:sp>
      <p:sp>
        <p:nvSpPr>
          <p:cNvPr id="14339" name="Rectangle 3"/>
          <p:cNvSpPr>
            <a:spLocks noGrp="1"/>
          </p:cNvSpPr>
          <p:nvPr>
            <p:ph type="body" idx="1"/>
          </p:nvPr>
        </p:nvSpPr>
        <p:spPr>
          <a:xfrm>
            <a:off x="487363" y="1700213"/>
            <a:ext cx="8656637" cy="4465637"/>
          </a:xfrm>
        </p:spPr>
        <p:txBody>
          <a:bodyPr/>
          <a:lstStyle/>
          <a:p>
            <a:pPr algn="just" eaLnBrk="1" hangingPunct="1">
              <a:buFont typeface="Wingdings 2" pitchFamily="18" charset="2"/>
              <a:buNone/>
              <a:defRPr/>
            </a:pPr>
            <a:endParaRPr lang="ro-RO" altLang="ro-RO" sz="2000" b="1" dirty="0" smtClean="0">
              <a:solidFill>
                <a:schemeClr val="bg2">
                  <a:lumMod val="25000"/>
                </a:schemeClr>
              </a:solidFill>
              <a:latin typeface="Arial" charset="0"/>
              <a:cs typeface="Arial" charset="0"/>
            </a:endParaRPr>
          </a:p>
          <a:p>
            <a:pPr>
              <a:buClr>
                <a:schemeClr val="bg2">
                  <a:lumMod val="25000"/>
                </a:schemeClr>
              </a:buClr>
              <a:buFont typeface="Courier New" pitchFamily="49" charset="0"/>
              <a:buChar char="o"/>
              <a:defRPr/>
            </a:pPr>
            <a:r>
              <a:rPr lang="ro-RO" sz="2000" b="1" i="1" dirty="0" smtClean="0">
                <a:solidFill>
                  <a:schemeClr val="bg2">
                    <a:lumMod val="25000"/>
                  </a:schemeClr>
                </a:solidFill>
                <a:latin typeface="Arial" pitchFamily="34" charset="0"/>
                <a:cs typeface="Arial" pitchFamily="34" charset="0"/>
              </a:rPr>
              <a:t>Cine sunt?</a:t>
            </a:r>
          </a:p>
          <a:p>
            <a:pPr>
              <a:buClr>
                <a:schemeClr val="bg2">
                  <a:lumMod val="25000"/>
                </a:schemeClr>
              </a:buClr>
              <a:buFont typeface="Courier New" pitchFamily="49" charset="0"/>
              <a:buChar char="o"/>
              <a:defRPr/>
            </a:pPr>
            <a:r>
              <a:rPr lang="ro-RO" sz="2000" b="1" i="1" dirty="0" smtClean="0">
                <a:solidFill>
                  <a:schemeClr val="bg2">
                    <a:lumMod val="25000"/>
                  </a:schemeClr>
                </a:solidFill>
                <a:latin typeface="Arial" pitchFamily="34" charset="0"/>
                <a:cs typeface="Arial" pitchFamily="34" charset="0"/>
              </a:rPr>
              <a:t>Mă simt bine în pielea mea?</a:t>
            </a:r>
          </a:p>
          <a:p>
            <a:pPr>
              <a:buClr>
                <a:schemeClr val="bg2">
                  <a:lumMod val="25000"/>
                </a:schemeClr>
              </a:buClr>
              <a:buFont typeface="Courier New" pitchFamily="49" charset="0"/>
              <a:buChar char="o"/>
              <a:defRPr/>
            </a:pPr>
            <a:r>
              <a:rPr lang="ro-RO" sz="2000" b="1" i="1" dirty="0" smtClean="0">
                <a:solidFill>
                  <a:schemeClr val="bg2">
                    <a:lumMod val="25000"/>
                  </a:schemeClr>
                </a:solidFill>
                <a:latin typeface="Arial" pitchFamily="34" charset="0"/>
                <a:cs typeface="Arial" pitchFamily="34" charset="0"/>
              </a:rPr>
              <a:t>Cum mă percep ceilalți? </a:t>
            </a:r>
            <a:endParaRPr lang="ro-RO" sz="2000" b="1" dirty="0" smtClean="0">
              <a:solidFill>
                <a:schemeClr val="bg2">
                  <a:lumMod val="25000"/>
                </a:schemeClr>
              </a:solidFill>
              <a:latin typeface="Arial" pitchFamily="34" charset="0"/>
              <a:cs typeface="Arial" pitchFamily="34" charset="0"/>
            </a:endParaRPr>
          </a:p>
          <a:p>
            <a:pPr>
              <a:buClr>
                <a:schemeClr val="bg2">
                  <a:lumMod val="25000"/>
                </a:schemeClr>
              </a:buClr>
              <a:buFont typeface="Courier New" pitchFamily="49" charset="0"/>
              <a:buChar char="o"/>
              <a:defRPr/>
            </a:pPr>
            <a:r>
              <a:rPr lang="ro-RO" sz="2000" b="1" i="1" dirty="0" smtClean="0">
                <a:solidFill>
                  <a:schemeClr val="bg2">
                    <a:lumMod val="25000"/>
                  </a:schemeClr>
                </a:solidFill>
                <a:latin typeface="Arial" pitchFamily="34" charset="0"/>
                <a:cs typeface="Arial" pitchFamily="34" charset="0"/>
              </a:rPr>
              <a:t>Sunt stăpân pe tema abordată în prezentare? </a:t>
            </a:r>
            <a:endParaRPr lang="ro-RO" sz="2000" b="1" dirty="0" smtClean="0">
              <a:solidFill>
                <a:schemeClr val="bg2">
                  <a:lumMod val="25000"/>
                </a:schemeClr>
              </a:solidFill>
              <a:latin typeface="Arial" pitchFamily="34" charset="0"/>
              <a:cs typeface="Arial" pitchFamily="34" charset="0"/>
            </a:endParaRPr>
          </a:p>
          <a:p>
            <a:pPr>
              <a:buClr>
                <a:schemeClr val="bg2">
                  <a:lumMod val="25000"/>
                </a:schemeClr>
              </a:buClr>
              <a:buFont typeface="Courier New" pitchFamily="49" charset="0"/>
              <a:buChar char="o"/>
              <a:defRPr/>
            </a:pPr>
            <a:r>
              <a:rPr lang="ro-RO" sz="2000" b="1" i="1" dirty="0" smtClean="0">
                <a:solidFill>
                  <a:schemeClr val="bg2">
                    <a:lumMod val="25000"/>
                  </a:schemeClr>
                </a:solidFill>
                <a:latin typeface="Arial" pitchFamily="34" charset="0"/>
                <a:cs typeface="Arial" pitchFamily="34" charset="0"/>
              </a:rPr>
              <a:t>Cui mă adresez? </a:t>
            </a:r>
            <a:endParaRPr lang="ro-RO" sz="2000" b="1" dirty="0" smtClean="0">
              <a:solidFill>
                <a:schemeClr val="bg2">
                  <a:lumMod val="25000"/>
                </a:schemeClr>
              </a:solidFill>
              <a:latin typeface="Arial" pitchFamily="34" charset="0"/>
              <a:cs typeface="Arial" pitchFamily="34" charset="0"/>
            </a:endParaRPr>
          </a:p>
          <a:p>
            <a:pPr>
              <a:buClr>
                <a:schemeClr val="bg2">
                  <a:lumMod val="25000"/>
                </a:schemeClr>
              </a:buClr>
              <a:buFont typeface="Courier New" pitchFamily="49" charset="0"/>
              <a:buChar char="o"/>
              <a:defRPr/>
            </a:pPr>
            <a:r>
              <a:rPr lang="ro-RO" sz="2000" b="1" i="1" dirty="0" smtClean="0">
                <a:solidFill>
                  <a:schemeClr val="bg2">
                    <a:lumMod val="25000"/>
                  </a:schemeClr>
                </a:solidFill>
                <a:latin typeface="Arial" pitchFamily="34" charset="0"/>
                <a:cs typeface="Arial" pitchFamily="34" charset="0"/>
              </a:rPr>
              <a:t>Ce s-ar întâmpla dacă s-ar defecta videoproiectorul, aș mai putea susține prezentarea?</a:t>
            </a:r>
            <a:r>
              <a:rPr lang="ro-RO" sz="2000" b="1" dirty="0" smtClean="0">
                <a:solidFill>
                  <a:schemeClr val="bg2">
                    <a:lumMod val="25000"/>
                  </a:schemeClr>
                </a:solidFill>
                <a:latin typeface="Arial" pitchFamily="34" charset="0"/>
                <a:cs typeface="Arial" pitchFamily="34" charset="0"/>
              </a:rPr>
              <a:t> </a:t>
            </a:r>
          </a:p>
          <a:p>
            <a:pPr>
              <a:buClr>
                <a:schemeClr val="bg2">
                  <a:lumMod val="25000"/>
                </a:schemeClr>
              </a:buClr>
              <a:buFont typeface="Courier New" pitchFamily="49" charset="0"/>
              <a:buChar char="o"/>
              <a:defRPr/>
            </a:pPr>
            <a:r>
              <a:rPr lang="ro-RO" sz="2000" b="1" i="1" dirty="0" smtClean="0">
                <a:solidFill>
                  <a:schemeClr val="bg2">
                    <a:lumMod val="25000"/>
                  </a:schemeClr>
                </a:solidFill>
                <a:latin typeface="Arial" pitchFamily="34" charset="0"/>
                <a:cs typeface="Arial" pitchFamily="34" charset="0"/>
              </a:rPr>
              <a:t>Cât de divers ar putea să fie publicul? </a:t>
            </a:r>
            <a:endParaRPr lang="ro-RO" sz="2000" dirty="0" smtClean="0"/>
          </a:p>
          <a:p>
            <a:pPr>
              <a:defRPr/>
            </a:pPr>
            <a:endParaRPr lang="ro-RO" sz="2000" b="1" dirty="0" smtClean="0">
              <a:solidFill>
                <a:schemeClr val="bg2">
                  <a:lumMod val="25000"/>
                </a:schemeClr>
              </a:solidFill>
              <a:latin typeface="Arial" pitchFamily="34" charset="0"/>
              <a:cs typeface="Arial" pitchFamily="34" charset="0"/>
            </a:endParaRPr>
          </a:p>
          <a:p>
            <a:pPr eaLnBrk="1" hangingPunct="1">
              <a:defRPr/>
            </a:pPr>
            <a:endParaRPr lang="ro-RO" altLang="ro-RO" sz="2000" b="1"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a:xfrm>
            <a:off x="179512" y="188640"/>
            <a:ext cx="8696424" cy="1152128"/>
          </a:xfrm>
        </p:spPr>
        <p:txBody>
          <a:bodyPr>
            <a:normAutofit fontScale="90000"/>
          </a:bodyPr>
          <a:lstStyle/>
          <a:p>
            <a:pPr eaLnBrk="1" fontAlgn="auto" hangingPunct="1">
              <a:spcAft>
                <a:spcPts val="0"/>
              </a:spcAft>
              <a:defRPr/>
            </a:pPr>
            <a:r>
              <a:rPr lang="ro-RO" b="1" dirty="0" smtClean="0">
                <a:solidFill>
                  <a:schemeClr val="bg2">
                    <a:lumMod val="25000"/>
                  </a:schemeClr>
                </a:solidFill>
                <a:effectLst/>
                <a:latin typeface="Arial" panose="020B0604020202020204" pitchFamily="34" charset="0"/>
                <a:cs typeface="Arial" panose="020B0604020202020204" pitchFamily="34" charset="0"/>
              </a:rPr>
              <a:t>Soluții </a:t>
            </a:r>
            <a:r>
              <a:rPr lang="ro-RO" b="1" dirty="0">
                <a:solidFill>
                  <a:schemeClr val="bg2">
                    <a:lumMod val="25000"/>
                  </a:schemeClr>
                </a:solidFill>
                <a:effectLst/>
                <a:latin typeface="Arial" panose="020B0604020202020204" pitchFamily="34" charset="0"/>
                <a:cs typeface="Arial" panose="020B0604020202020204" pitchFamily="34" charset="0"/>
              </a:rPr>
              <a:t>privitore la modul de </a:t>
            </a:r>
            <a:r>
              <a:rPr lang="ro-RO" b="1" dirty="0" smtClean="0">
                <a:solidFill>
                  <a:schemeClr val="bg2">
                    <a:lumMod val="25000"/>
                  </a:schemeClr>
                </a:solidFill>
                <a:effectLst/>
                <a:latin typeface="Arial" panose="020B0604020202020204" pitchFamily="34" charset="0"/>
                <a:cs typeface="Arial" panose="020B0604020202020204" pitchFamily="34" charset="0"/>
              </a:rPr>
              <a:t>comunicare:</a:t>
            </a:r>
            <a:r>
              <a:rPr lang="ro-RO" dirty="0">
                <a:effectLst/>
                <a:latin typeface="Arial" panose="020B0604020202020204" pitchFamily="34" charset="0"/>
                <a:cs typeface="Arial" panose="020B0604020202020204" pitchFamily="34" charset="0"/>
              </a:rPr>
              <a:t/>
            </a:r>
            <a:br>
              <a:rPr lang="ro-RO" dirty="0">
                <a:effectLst/>
                <a:latin typeface="Arial" panose="020B0604020202020204" pitchFamily="34" charset="0"/>
                <a:cs typeface="Arial" panose="020B0604020202020204" pitchFamily="34" charset="0"/>
              </a:rPr>
            </a:br>
            <a:endParaRPr lang="ro-RO" dirty="0">
              <a:latin typeface="Arial" panose="020B0604020202020204" pitchFamily="34" charset="0"/>
              <a:cs typeface="Arial" panose="020B0604020202020204" pitchFamily="34" charset="0"/>
            </a:endParaRPr>
          </a:p>
        </p:txBody>
      </p:sp>
      <p:sp>
        <p:nvSpPr>
          <p:cNvPr id="14339" name="Rectangle 3"/>
          <p:cNvSpPr>
            <a:spLocks noGrp="1"/>
          </p:cNvSpPr>
          <p:nvPr>
            <p:ph type="body" idx="1"/>
          </p:nvPr>
        </p:nvSpPr>
        <p:spPr>
          <a:xfrm>
            <a:off x="179388" y="1628775"/>
            <a:ext cx="8656637" cy="4968875"/>
          </a:xfrm>
        </p:spPr>
        <p:txBody>
          <a:bodyPr/>
          <a:lstStyle/>
          <a:p>
            <a:pPr eaLnBrk="1" hangingPunct="1">
              <a:buFont typeface="Wingdings 2" pitchFamily="18" charset="2"/>
              <a:buNone/>
              <a:defRPr/>
            </a:pPr>
            <a:r>
              <a:rPr lang="ro-RO" altLang="ro-RO" sz="2000" b="1" dirty="0" smtClean="0">
                <a:latin typeface="Arial" charset="0"/>
                <a:cs typeface="Arial" charset="0"/>
              </a:rPr>
              <a:t>	</a:t>
            </a:r>
            <a:endParaRPr lang="ro-RO" altLang="ro-RO" sz="2000" b="1" dirty="0" smtClean="0">
              <a:solidFill>
                <a:schemeClr val="bg2">
                  <a:lumMod val="25000"/>
                </a:schemeClr>
              </a:solidFill>
              <a:latin typeface="Arial" charset="0"/>
              <a:cs typeface="Arial" charset="0"/>
            </a:endParaRPr>
          </a:p>
          <a:p>
            <a:pPr eaLnBrk="1" hangingPunct="1">
              <a:buFont typeface="Wingdings 2" pitchFamily="18" charset="2"/>
              <a:buNone/>
              <a:defRPr/>
            </a:pPr>
            <a:endParaRPr lang="en-US" altLang="ro-RO" sz="2000" b="1" dirty="0" smtClean="0">
              <a:latin typeface="Arial" charset="0"/>
              <a:cs typeface="Arial" charset="0"/>
            </a:endParaRPr>
          </a:p>
          <a:p>
            <a:pPr algn="just" eaLnBrk="1" hangingPunct="1">
              <a:buClr>
                <a:schemeClr val="bg2">
                  <a:lumMod val="25000"/>
                </a:schemeClr>
              </a:buClr>
              <a:buFont typeface="Courier New" pitchFamily="49" charset="0"/>
              <a:buChar char="o"/>
              <a:defRPr/>
            </a:pPr>
            <a:r>
              <a:rPr lang="ro-RO" altLang="ro-RO" sz="2000" b="1" dirty="0" smtClean="0">
                <a:solidFill>
                  <a:schemeClr val="bg2">
                    <a:lumMod val="25000"/>
                  </a:schemeClr>
                </a:solidFill>
                <a:latin typeface="Arial" charset="0"/>
                <a:cs typeface="Arial" charset="0"/>
              </a:rPr>
              <a:t>Începeți cu entuziasm, transmiteți energie;</a:t>
            </a:r>
          </a:p>
          <a:p>
            <a:pPr algn="just" eaLnBrk="1" hangingPunct="1">
              <a:buClr>
                <a:schemeClr val="bg2">
                  <a:lumMod val="25000"/>
                </a:schemeClr>
              </a:buClr>
              <a:buFont typeface="Courier New" pitchFamily="49" charset="0"/>
              <a:buChar char="o"/>
              <a:defRPr/>
            </a:pPr>
            <a:r>
              <a:rPr lang="ro-RO" altLang="ro-RO" sz="2000" b="1" dirty="0" smtClean="0">
                <a:solidFill>
                  <a:schemeClr val="bg2">
                    <a:lumMod val="25000"/>
                  </a:schemeClr>
                </a:solidFill>
                <a:latin typeface="Arial" charset="0"/>
                <a:cs typeface="Arial" charset="0"/>
              </a:rPr>
              <a:t>expuneți tema și mesajul general;</a:t>
            </a:r>
          </a:p>
          <a:p>
            <a:pPr algn="just" eaLnBrk="1" hangingPunct="1">
              <a:buClr>
                <a:schemeClr val="bg2">
                  <a:lumMod val="25000"/>
                </a:schemeClr>
              </a:buClr>
              <a:buFont typeface="Courier New" pitchFamily="49" charset="0"/>
              <a:buChar char="o"/>
              <a:defRPr/>
            </a:pPr>
            <a:r>
              <a:rPr lang="ro-RO" altLang="ro-RO" sz="2000" b="1" dirty="0" smtClean="0">
                <a:solidFill>
                  <a:schemeClr val="bg2">
                    <a:lumMod val="25000"/>
                  </a:schemeClr>
                </a:solidFill>
                <a:latin typeface="Arial" charset="0"/>
                <a:cs typeface="Arial" charset="0"/>
              </a:rPr>
              <a:t>motivați audiența explicând de ce ar trebui să vă asculte;</a:t>
            </a:r>
          </a:p>
          <a:p>
            <a:pPr algn="just" eaLnBrk="1" hangingPunct="1">
              <a:buClr>
                <a:schemeClr val="bg2">
                  <a:lumMod val="25000"/>
                </a:schemeClr>
              </a:buClr>
              <a:buFont typeface="Courier New" pitchFamily="49" charset="0"/>
              <a:buChar char="o"/>
              <a:defRPr/>
            </a:pPr>
            <a:r>
              <a:rPr lang="ro-RO" altLang="ro-RO" sz="2000" b="1" dirty="0" smtClean="0">
                <a:solidFill>
                  <a:schemeClr val="bg2">
                    <a:lumMod val="25000"/>
                  </a:schemeClr>
                </a:solidFill>
                <a:latin typeface="Arial" charset="0"/>
                <a:cs typeface="Arial" charset="0"/>
              </a:rPr>
              <a:t>începeți cu o glumă, dacă aveți abilitatea necesară;</a:t>
            </a:r>
          </a:p>
          <a:p>
            <a:pPr algn="just" eaLnBrk="1" hangingPunct="1">
              <a:buClr>
                <a:schemeClr val="bg2">
                  <a:lumMod val="25000"/>
                </a:schemeClr>
              </a:buClr>
              <a:buFont typeface="Courier New" pitchFamily="49" charset="0"/>
              <a:buChar char="o"/>
              <a:defRPr/>
            </a:pPr>
            <a:r>
              <a:rPr lang="ro-RO" altLang="ro-RO" sz="2000" b="1" dirty="0" smtClean="0">
                <a:solidFill>
                  <a:schemeClr val="bg2">
                    <a:lumMod val="25000"/>
                  </a:schemeClr>
                </a:solidFill>
                <a:latin typeface="Arial" charset="0"/>
                <a:cs typeface="Arial" charset="0"/>
              </a:rPr>
              <a:t>descrieți conținutul și structura prezentării;</a:t>
            </a:r>
          </a:p>
          <a:p>
            <a:pPr algn="just" eaLnBrk="1" hangingPunct="1">
              <a:buClr>
                <a:schemeClr val="bg2">
                  <a:lumMod val="25000"/>
                </a:schemeClr>
              </a:buClr>
              <a:buFont typeface="Courier New" pitchFamily="49" charset="0"/>
              <a:buChar char="o"/>
              <a:defRPr/>
            </a:pPr>
            <a:r>
              <a:rPr lang="ro-RO" altLang="ro-RO" sz="2000" b="1" dirty="0" smtClean="0">
                <a:solidFill>
                  <a:schemeClr val="bg2">
                    <a:lumMod val="25000"/>
                  </a:schemeClr>
                </a:solidFill>
                <a:latin typeface="Arial" charset="0"/>
                <a:cs typeface="Arial" charset="0"/>
              </a:rPr>
              <a:t>prezentați ideea de bază;</a:t>
            </a:r>
          </a:p>
          <a:p>
            <a:pPr algn="just" eaLnBrk="1" hangingPunct="1">
              <a:buClr>
                <a:schemeClr val="bg2">
                  <a:lumMod val="25000"/>
                </a:schemeClr>
              </a:buClr>
              <a:buFont typeface="Courier New" pitchFamily="49" charset="0"/>
              <a:buChar char="o"/>
              <a:defRPr/>
            </a:pPr>
            <a:r>
              <a:rPr lang="ro-RO" altLang="ro-RO" sz="2000" b="1" dirty="0" smtClean="0">
                <a:solidFill>
                  <a:schemeClr val="bg2">
                    <a:lumMod val="25000"/>
                  </a:schemeClr>
                </a:solidFill>
                <a:latin typeface="Arial" charset="0"/>
                <a:cs typeface="Arial" charset="0"/>
              </a:rPr>
              <a:t>fragmentați fiecare aspect într-o cronologie logică;</a:t>
            </a:r>
          </a:p>
          <a:p>
            <a:pPr algn="just" eaLnBrk="1" hangingPunct="1">
              <a:buClr>
                <a:schemeClr val="bg2">
                  <a:lumMod val="25000"/>
                </a:schemeClr>
              </a:buClr>
              <a:buFont typeface="Courier New" pitchFamily="49" charset="0"/>
              <a:buChar char="o"/>
              <a:defRPr/>
            </a:pPr>
            <a:r>
              <a:rPr lang="ro-RO" altLang="ro-RO" sz="2000" b="1" dirty="0" smtClean="0">
                <a:solidFill>
                  <a:schemeClr val="bg2">
                    <a:lumMod val="25000"/>
                  </a:schemeClr>
                </a:solidFill>
                <a:latin typeface="Arial" charset="0"/>
                <a:cs typeface="Arial" charset="0"/>
              </a:rPr>
              <a:t>faceți o sinteză, evaluând elementele convingătoare;</a:t>
            </a:r>
          </a:p>
          <a:p>
            <a:pPr algn="just" eaLnBrk="1" hangingPunct="1">
              <a:buClr>
                <a:schemeClr val="bg2">
                  <a:lumMod val="25000"/>
                </a:schemeClr>
              </a:buClr>
              <a:buFont typeface="Courier New" pitchFamily="49" charset="0"/>
              <a:buChar char="o"/>
              <a:defRPr/>
            </a:pPr>
            <a:r>
              <a:rPr lang="ro-RO" altLang="ro-RO" sz="2000" b="1" dirty="0" smtClean="0">
                <a:solidFill>
                  <a:schemeClr val="bg2">
                    <a:lumMod val="25000"/>
                  </a:schemeClr>
                </a:solidFill>
                <a:latin typeface="Arial" charset="0"/>
                <a:cs typeface="Arial" charset="0"/>
              </a:rPr>
              <a:t>încheiați cu o concluzie bine formulată;</a:t>
            </a:r>
          </a:p>
          <a:p>
            <a:pPr algn="just" eaLnBrk="1" hangingPunct="1">
              <a:buClr>
                <a:schemeClr val="bg2">
                  <a:lumMod val="25000"/>
                </a:schemeClr>
              </a:buClr>
              <a:buFont typeface="Courier New" pitchFamily="49" charset="0"/>
              <a:buChar char="o"/>
              <a:defRPr/>
            </a:pPr>
            <a:r>
              <a:rPr lang="ro-RO" altLang="ro-RO" sz="2000" b="1" dirty="0" smtClean="0">
                <a:solidFill>
                  <a:schemeClr val="bg2">
                    <a:lumMod val="25000"/>
                  </a:schemeClr>
                </a:solidFill>
                <a:latin typeface="Arial" charset="0"/>
                <a:cs typeface="Arial" charset="0"/>
              </a:rPr>
              <a:t>solicitați și acceptați feedback.</a:t>
            </a:r>
          </a:p>
          <a:p>
            <a:pPr eaLnBrk="1" hangingPunct="1">
              <a:defRPr/>
            </a:pPr>
            <a:endParaRPr lang="ro-RO" altLang="ro-RO" sz="2000" b="1" dirty="0" smtClean="0">
              <a:latin typeface="Arial" charset="0"/>
              <a:cs typeface="Arial" charset="0"/>
            </a:endParaRPr>
          </a:p>
        </p:txBody>
      </p:sp>
      <p:sp>
        <p:nvSpPr>
          <p:cNvPr id="5" name="Dreptunghi 4"/>
          <p:cNvSpPr/>
          <p:nvPr/>
        </p:nvSpPr>
        <p:spPr>
          <a:xfrm>
            <a:off x="468313" y="1125538"/>
            <a:ext cx="3852862" cy="460375"/>
          </a:xfrm>
          <a:prstGeom prst="rect">
            <a:avLst/>
          </a:prstGeom>
        </p:spPr>
        <p:txBody>
          <a:bodyPr wrap="none">
            <a:spAutoFit/>
          </a:bodyPr>
          <a:lstStyle/>
          <a:p>
            <a:pPr>
              <a:defRPr/>
            </a:pPr>
            <a:r>
              <a:rPr lang="ro-RO" altLang="ro-RO" sz="2400" b="1" dirty="0">
                <a:solidFill>
                  <a:schemeClr val="bg2">
                    <a:lumMod val="25000"/>
                  </a:schemeClr>
                </a:solidFill>
              </a:rPr>
              <a:t>Prezentarea propriu-zisă</a:t>
            </a:r>
            <a:r>
              <a:rPr lang="ro-RO" altLang="ro-RO" b="1" dirty="0">
                <a:solidFill>
                  <a:schemeClr val="bg2">
                    <a:lumMod val="25000"/>
                  </a:schemeClr>
                </a:solidFill>
              </a:rPr>
              <a:t>:</a:t>
            </a:r>
            <a:endParaRPr lang="ro-RO"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39">
                                            <p:txEl>
                                              <p:pRg st="2" end="2"/>
                                            </p:txEl>
                                          </p:spTgt>
                                        </p:tgtEl>
                                        <p:attrNameLst>
                                          <p:attrName>style.visibility</p:attrName>
                                        </p:attrNameLst>
                                      </p:cBhvr>
                                      <p:to>
                                        <p:strVal val="visible"/>
                                      </p:to>
                                    </p:set>
                                    <p:anim calcmode="lin" valueType="num">
                                      <p:cBhvr additive="base">
                                        <p:cTn id="7" dur="5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339">
                                            <p:txEl>
                                              <p:pRg st="0" end="0"/>
                                            </p:txEl>
                                          </p:spTgt>
                                        </p:tgtEl>
                                        <p:attrNameLst>
                                          <p:attrName>style.visibility</p:attrName>
                                        </p:attrNameLst>
                                      </p:cBhvr>
                                      <p:to>
                                        <p:strVal val="visible"/>
                                      </p:to>
                                    </p:set>
                                    <p:anim calcmode="lin" valueType="num">
                                      <p:cBhvr additive="base">
                                        <p:cTn id="13" dur="5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4339">
                                            <p:txEl>
                                              <p:pRg st="3" end="3"/>
                                            </p:txEl>
                                          </p:spTgt>
                                        </p:tgtEl>
                                        <p:attrNameLst>
                                          <p:attrName>style.visibility</p:attrName>
                                        </p:attrNameLst>
                                      </p:cBhvr>
                                      <p:to>
                                        <p:strVal val="visible"/>
                                      </p:to>
                                    </p:set>
                                    <p:anim calcmode="lin" valueType="num">
                                      <p:cBhvr additive="base">
                                        <p:cTn id="19" dur="5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4339">
                                            <p:txEl>
                                              <p:pRg st="4" end="4"/>
                                            </p:txEl>
                                          </p:spTgt>
                                        </p:tgtEl>
                                        <p:attrNameLst>
                                          <p:attrName>style.visibility</p:attrName>
                                        </p:attrNameLst>
                                      </p:cBhvr>
                                      <p:to>
                                        <p:strVal val="visible"/>
                                      </p:to>
                                    </p:set>
                                    <p:anim calcmode="lin" valueType="num">
                                      <p:cBhvr additive="base">
                                        <p:cTn id="25" dur="500" fill="hold"/>
                                        <p:tgtEl>
                                          <p:spTgt spid="1433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33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4339">
                                            <p:txEl>
                                              <p:pRg st="5" end="5"/>
                                            </p:txEl>
                                          </p:spTgt>
                                        </p:tgtEl>
                                        <p:attrNameLst>
                                          <p:attrName>style.visibility</p:attrName>
                                        </p:attrNameLst>
                                      </p:cBhvr>
                                      <p:to>
                                        <p:strVal val="visible"/>
                                      </p:to>
                                    </p:set>
                                    <p:anim calcmode="lin" valueType="num">
                                      <p:cBhvr additive="base">
                                        <p:cTn id="31" dur="500" fill="hold"/>
                                        <p:tgtEl>
                                          <p:spTgt spid="1433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33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4339">
                                            <p:txEl>
                                              <p:pRg st="6" end="6"/>
                                            </p:txEl>
                                          </p:spTgt>
                                        </p:tgtEl>
                                        <p:attrNameLst>
                                          <p:attrName>style.visibility</p:attrName>
                                        </p:attrNameLst>
                                      </p:cBhvr>
                                      <p:to>
                                        <p:strVal val="visible"/>
                                      </p:to>
                                    </p:set>
                                    <p:anim calcmode="lin" valueType="num">
                                      <p:cBhvr additive="base">
                                        <p:cTn id="37" dur="500" fill="hold"/>
                                        <p:tgtEl>
                                          <p:spTgt spid="14339">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33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4339">
                                            <p:txEl>
                                              <p:pRg st="7" end="7"/>
                                            </p:txEl>
                                          </p:spTgt>
                                        </p:tgtEl>
                                        <p:attrNameLst>
                                          <p:attrName>style.visibility</p:attrName>
                                        </p:attrNameLst>
                                      </p:cBhvr>
                                      <p:to>
                                        <p:strVal val="visible"/>
                                      </p:to>
                                    </p:set>
                                    <p:anim calcmode="lin" valueType="num">
                                      <p:cBhvr additive="base">
                                        <p:cTn id="43" dur="500" fill="hold"/>
                                        <p:tgtEl>
                                          <p:spTgt spid="14339">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433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4339">
                                            <p:txEl>
                                              <p:pRg st="8" end="8"/>
                                            </p:txEl>
                                          </p:spTgt>
                                        </p:tgtEl>
                                        <p:attrNameLst>
                                          <p:attrName>style.visibility</p:attrName>
                                        </p:attrNameLst>
                                      </p:cBhvr>
                                      <p:to>
                                        <p:strVal val="visible"/>
                                      </p:to>
                                    </p:set>
                                    <p:anim calcmode="lin" valueType="num">
                                      <p:cBhvr additive="base">
                                        <p:cTn id="49" dur="500" fill="hold"/>
                                        <p:tgtEl>
                                          <p:spTgt spid="14339">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433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4339">
                                            <p:txEl>
                                              <p:pRg st="9" end="9"/>
                                            </p:txEl>
                                          </p:spTgt>
                                        </p:tgtEl>
                                        <p:attrNameLst>
                                          <p:attrName>style.visibility</p:attrName>
                                        </p:attrNameLst>
                                      </p:cBhvr>
                                      <p:to>
                                        <p:strVal val="visible"/>
                                      </p:to>
                                    </p:set>
                                    <p:anim calcmode="lin" valueType="num">
                                      <p:cBhvr additive="base">
                                        <p:cTn id="55" dur="500" fill="hold"/>
                                        <p:tgtEl>
                                          <p:spTgt spid="14339">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4339">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14339">
                                            <p:txEl>
                                              <p:pRg st="10" end="10"/>
                                            </p:txEl>
                                          </p:spTgt>
                                        </p:tgtEl>
                                        <p:attrNameLst>
                                          <p:attrName>style.visibility</p:attrName>
                                        </p:attrNameLst>
                                      </p:cBhvr>
                                      <p:to>
                                        <p:strVal val="visible"/>
                                      </p:to>
                                    </p:set>
                                    <p:anim calcmode="lin" valueType="num">
                                      <p:cBhvr additive="base">
                                        <p:cTn id="61" dur="500" fill="hold"/>
                                        <p:tgtEl>
                                          <p:spTgt spid="14339">
                                            <p:txEl>
                                              <p:pRg st="10" end="1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339">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nodeType="clickEffect">
                                  <p:stCondLst>
                                    <p:cond delay="0"/>
                                  </p:stCondLst>
                                  <p:childTnLst>
                                    <p:set>
                                      <p:cBhvr>
                                        <p:cTn id="66" dur="1" fill="hold">
                                          <p:stCondLst>
                                            <p:cond delay="0"/>
                                          </p:stCondLst>
                                        </p:cTn>
                                        <p:tgtEl>
                                          <p:spTgt spid="14339">
                                            <p:txEl>
                                              <p:pRg st="11" end="11"/>
                                            </p:txEl>
                                          </p:spTgt>
                                        </p:tgtEl>
                                        <p:attrNameLst>
                                          <p:attrName>style.visibility</p:attrName>
                                        </p:attrNameLst>
                                      </p:cBhvr>
                                      <p:to>
                                        <p:strVal val="visible"/>
                                      </p:to>
                                    </p:set>
                                    <p:anim calcmode="lin" valueType="num">
                                      <p:cBhvr additive="base">
                                        <p:cTn id="67" dur="500" fill="hold"/>
                                        <p:tgtEl>
                                          <p:spTgt spid="14339">
                                            <p:txEl>
                                              <p:pRg st="11" end="11"/>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4339">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a:bodyPr>
          <a:lstStyle/>
          <a:p>
            <a:pPr>
              <a:defRPr/>
            </a:pPr>
            <a:r>
              <a:rPr lang="en-US" sz="3200" b="1" dirty="0" err="1" smtClean="0">
                <a:solidFill>
                  <a:schemeClr val="bg2">
                    <a:lumMod val="25000"/>
                  </a:schemeClr>
                </a:solidFill>
                <a:latin typeface="Arial" pitchFamily="34" charset="0"/>
                <a:cs typeface="Arial" pitchFamily="34" charset="0"/>
              </a:rPr>
              <a:t>Dificult</a:t>
            </a:r>
            <a:r>
              <a:rPr lang="ro-RO" sz="3200" b="1" dirty="0" smtClean="0">
                <a:solidFill>
                  <a:schemeClr val="bg2">
                    <a:lumMod val="25000"/>
                  </a:schemeClr>
                </a:solidFill>
                <a:latin typeface="Arial" pitchFamily="34" charset="0"/>
                <a:cs typeface="Arial" pitchFamily="34" charset="0"/>
              </a:rPr>
              <a:t>ĂȚI </a:t>
            </a:r>
            <a:r>
              <a:rPr lang="ro-RO" sz="3200" b="1" dirty="0" err="1" smtClean="0">
                <a:solidFill>
                  <a:schemeClr val="bg2">
                    <a:lumMod val="25000"/>
                  </a:schemeClr>
                </a:solidFill>
                <a:latin typeface="Arial" pitchFamily="34" charset="0"/>
                <a:cs typeface="Arial" pitchFamily="34" charset="0"/>
              </a:rPr>
              <a:t>ÎntâMPINATE</a:t>
            </a:r>
            <a:r>
              <a:rPr lang="ro-RO" sz="3200" b="1" dirty="0" smtClean="0">
                <a:solidFill>
                  <a:schemeClr val="bg2">
                    <a:lumMod val="25000"/>
                  </a:schemeClr>
                </a:solidFill>
                <a:latin typeface="Arial" pitchFamily="34" charset="0"/>
                <a:cs typeface="Arial" pitchFamily="34" charset="0"/>
              </a:rPr>
              <a:t>:</a:t>
            </a:r>
            <a:endParaRPr lang="ro-RO" sz="3200" b="1" dirty="0">
              <a:solidFill>
                <a:schemeClr val="bg2">
                  <a:lumMod val="25000"/>
                </a:schemeClr>
              </a:solidFill>
              <a:latin typeface="Arial" pitchFamily="34" charset="0"/>
              <a:cs typeface="Arial" pitchFamily="34" charset="0"/>
            </a:endParaRPr>
          </a:p>
        </p:txBody>
      </p:sp>
      <p:sp>
        <p:nvSpPr>
          <p:cNvPr id="3" name="Substituent text 2"/>
          <p:cNvSpPr>
            <a:spLocks noGrp="1"/>
          </p:cNvSpPr>
          <p:nvPr>
            <p:ph type="body" idx="1"/>
          </p:nvPr>
        </p:nvSpPr>
        <p:spPr/>
        <p:txBody>
          <a:bodyPr/>
          <a:lstStyle/>
          <a:p>
            <a:pPr algn="just">
              <a:buClr>
                <a:schemeClr val="bg2">
                  <a:lumMod val="25000"/>
                </a:schemeClr>
              </a:buClr>
              <a:buFont typeface="Courier New" pitchFamily="49" charset="0"/>
              <a:buChar char="o"/>
              <a:defRPr/>
            </a:pPr>
            <a:r>
              <a:rPr lang="ro-RO" sz="2400" dirty="0" smtClean="0">
                <a:solidFill>
                  <a:schemeClr val="bg2">
                    <a:lumMod val="25000"/>
                  </a:schemeClr>
                </a:solidFill>
                <a:latin typeface="Arial" pitchFamily="34" charset="0"/>
                <a:cs typeface="Arial" pitchFamily="34" charset="0"/>
              </a:rPr>
              <a:t>î</a:t>
            </a:r>
            <a:r>
              <a:rPr lang="en-US" sz="2400" dirty="0" smtClean="0">
                <a:solidFill>
                  <a:schemeClr val="bg2">
                    <a:lumMod val="25000"/>
                  </a:schemeClr>
                </a:solidFill>
                <a:latin typeface="Arial" pitchFamily="34" charset="0"/>
                <a:cs typeface="Arial" pitchFamily="34" charset="0"/>
              </a:rPr>
              <a:t>n </a:t>
            </a:r>
            <a:r>
              <a:rPr lang="en-US" sz="2400" dirty="0" err="1" smtClean="0">
                <a:solidFill>
                  <a:schemeClr val="bg2">
                    <a:lumMod val="25000"/>
                  </a:schemeClr>
                </a:solidFill>
                <a:latin typeface="Arial" pitchFamily="34" charset="0"/>
                <a:cs typeface="Arial" pitchFamily="34" charset="0"/>
              </a:rPr>
              <a:t>cazul</a:t>
            </a:r>
            <a:r>
              <a:rPr lang="en-US" sz="2400" dirty="0" smtClean="0">
                <a:solidFill>
                  <a:schemeClr val="bg2">
                    <a:lumMod val="25000"/>
                  </a:schemeClr>
                </a:solidFill>
                <a:latin typeface="Arial" pitchFamily="34" charset="0"/>
                <a:cs typeface="Arial" pitchFamily="34" charset="0"/>
              </a:rPr>
              <a:t> </a:t>
            </a:r>
            <a:r>
              <a:rPr lang="en-US" sz="2400" dirty="0" err="1" smtClean="0">
                <a:solidFill>
                  <a:schemeClr val="bg2">
                    <a:lumMod val="25000"/>
                  </a:schemeClr>
                </a:solidFill>
                <a:latin typeface="Arial" pitchFamily="34" charset="0"/>
                <a:cs typeface="Arial" pitchFamily="34" charset="0"/>
              </a:rPr>
              <a:t>muncii</a:t>
            </a:r>
            <a:r>
              <a:rPr lang="en-US" sz="2400" dirty="0" smtClean="0">
                <a:solidFill>
                  <a:schemeClr val="bg2">
                    <a:lumMod val="25000"/>
                  </a:schemeClr>
                </a:solidFill>
                <a:latin typeface="Arial" pitchFamily="34" charset="0"/>
                <a:cs typeface="Arial" pitchFamily="34" charset="0"/>
              </a:rPr>
              <a:t> </a:t>
            </a:r>
            <a:r>
              <a:rPr lang="ro-RO" sz="2400" dirty="0" smtClean="0">
                <a:solidFill>
                  <a:schemeClr val="bg2">
                    <a:lumMod val="25000"/>
                  </a:schemeClr>
                </a:solidFill>
                <a:latin typeface="Arial" pitchFamily="34" charset="0"/>
                <a:cs typeface="Arial" pitchFamily="34" charset="0"/>
              </a:rPr>
              <a:t>în echipă, elevii pierd uneori prea mult timp în discuții sterile și divaghează de la tema proiectului</a:t>
            </a:r>
            <a:r>
              <a:rPr lang="ro-RO" sz="2400" dirty="0" smtClean="0">
                <a:solidFill>
                  <a:schemeClr val="bg2">
                    <a:lumMod val="25000"/>
                  </a:schemeClr>
                </a:solidFill>
                <a:latin typeface="Arial" pitchFamily="34" charset="0"/>
                <a:cs typeface="Arial" pitchFamily="34" charset="0"/>
              </a:rPr>
              <a:t>;</a:t>
            </a:r>
            <a:endParaRPr lang="ro-RO" sz="2400" dirty="0" smtClean="0">
              <a:solidFill>
                <a:schemeClr val="bg2">
                  <a:lumMod val="25000"/>
                </a:schemeClr>
              </a:solidFill>
              <a:latin typeface="Arial" pitchFamily="34" charset="0"/>
              <a:cs typeface="Arial" pitchFamily="34" charset="0"/>
            </a:endParaRPr>
          </a:p>
          <a:p>
            <a:pPr algn="just">
              <a:buClr>
                <a:schemeClr val="bg2">
                  <a:lumMod val="25000"/>
                </a:schemeClr>
              </a:buClr>
              <a:buFont typeface="Courier New" pitchFamily="49" charset="0"/>
              <a:buChar char="o"/>
              <a:defRPr/>
            </a:pPr>
            <a:r>
              <a:rPr lang="ro-RO" sz="2400" dirty="0" smtClean="0">
                <a:solidFill>
                  <a:schemeClr val="bg2">
                    <a:lumMod val="25000"/>
                  </a:schemeClr>
                </a:solidFill>
                <a:latin typeface="Arial" pitchFamily="34" charset="0"/>
                <a:cs typeface="Arial" pitchFamily="34" charset="0"/>
              </a:rPr>
              <a:t>unii nu se angajează, sau nu respectă termenele, astfel încât doar unul sau doi membri ai echipei duc tot greul</a:t>
            </a:r>
            <a:r>
              <a:rPr lang="ro-RO" sz="2400" dirty="0" smtClean="0">
                <a:solidFill>
                  <a:schemeClr val="bg2">
                    <a:lumMod val="25000"/>
                  </a:schemeClr>
                </a:solidFill>
                <a:latin typeface="Arial" pitchFamily="34" charset="0"/>
                <a:cs typeface="Arial" pitchFamily="34" charset="0"/>
              </a:rPr>
              <a:t>;</a:t>
            </a:r>
            <a:endParaRPr lang="ro-RO" sz="2400" dirty="0" smtClean="0">
              <a:solidFill>
                <a:schemeClr val="bg2">
                  <a:lumMod val="25000"/>
                </a:schemeClr>
              </a:solidFill>
              <a:latin typeface="Arial" pitchFamily="34" charset="0"/>
              <a:cs typeface="Arial" pitchFamily="34" charset="0"/>
            </a:endParaRPr>
          </a:p>
          <a:p>
            <a:pPr algn="just">
              <a:buClr>
                <a:schemeClr val="bg2">
                  <a:lumMod val="25000"/>
                </a:schemeClr>
              </a:buClr>
              <a:buFont typeface="Courier New" pitchFamily="49" charset="0"/>
              <a:buChar char="o"/>
              <a:defRPr/>
            </a:pPr>
            <a:r>
              <a:rPr lang="ro-RO" sz="2400" dirty="0" smtClean="0">
                <a:solidFill>
                  <a:schemeClr val="bg2">
                    <a:lumMod val="25000"/>
                  </a:schemeClr>
                </a:solidFill>
                <a:latin typeface="Arial" pitchFamily="34" charset="0"/>
                <a:cs typeface="Arial" pitchFamily="34" charset="0"/>
              </a:rPr>
              <a:t>încă nu au capacitatea de a fi structurați și de a extrage esențialul, vocabularul elevilor este sărac, consecință a lipsei lecturii, apar neînțelegeri și conflicte</a:t>
            </a:r>
            <a:r>
              <a:rPr lang="ro-RO" sz="2400" dirty="0" smtClean="0">
                <a:solidFill>
                  <a:schemeClr val="bg2">
                    <a:lumMod val="25000"/>
                  </a:schemeClr>
                </a:solidFill>
                <a:latin typeface="Arial" pitchFamily="34" charset="0"/>
                <a:cs typeface="Arial" pitchFamily="34" charset="0"/>
              </a:rPr>
              <a:t>;</a:t>
            </a:r>
            <a:endParaRPr lang="ro-RO" sz="2400" dirty="0" smtClean="0">
              <a:solidFill>
                <a:schemeClr val="bg2">
                  <a:lumMod val="25000"/>
                </a:schemeClr>
              </a:solidFill>
              <a:latin typeface="Arial" pitchFamily="34" charset="0"/>
              <a:cs typeface="Arial" pitchFamily="34" charset="0"/>
            </a:endParaRPr>
          </a:p>
          <a:p>
            <a:pPr algn="just">
              <a:buClr>
                <a:schemeClr val="bg2">
                  <a:lumMod val="25000"/>
                </a:schemeClr>
              </a:buClr>
              <a:buFont typeface="Courier New" pitchFamily="49" charset="0"/>
              <a:buChar char="o"/>
              <a:defRPr/>
            </a:pPr>
            <a:r>
              <a:rPr lang="ro-RO" sz="2400" dirty="0" smtClean="0">
                <a:solidFill>
                  <a:schemeClr val="bg2">
                    <a:lumMod val="25000"/>
                  </a:schemeClr>
                </a:solidFill>
                <a:latin typeface="Arial" pitchFamily="34" charset="0"/>
                <a:cs typeface="Arial" pitchFamily="34" charset="0"/>
              </a:rPr>
              <a:t>elevii care de-a lungul școlarității nu au fost implicați în activități extrașcolare, de voluntariat, nu au practicat sporturi sau jocuri de echipă se adaptează greu și sunt stresați.</a:t>
            </a:r>
          </a:p>
          <a:p>
            <a:pPr>
              <a:defRPr/>
            </a:pPr>
            <a:endParaRPr lang="ro-RO" sz="2000" dirty="0">
              <a:solidFill>
                <a:schemeClr val="bg2">
                  <a:lumMod val="25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fontScale="90000"/>
          </a:bodyPr>
          <a:lstStyle/>
          <a:p>
            <a:r>
              <a:rPr lang="ro-RO" b="1" dirty="0" smtClean="0">
                <a:solidFill>
                  <a:schemeClr val="bg2">
                    <a:lumMod val="25000"/>
                  </a:schemeClr>
                </a:solidFill>
                <a:latin typeface="Arial" pitchFamily="34" charset="0"/>
                <a:cs typeface="Arial" pitchFamily="34" charset="0"/>
              </a:rPr>
              <a:t>Rolul C.D.Ş</a:t>
            </a:r>
            <a:r>
              <a:rPr lang="ro-RO" dirty="0" smtClean="0">
                <a:solidFill>
                  <a:schemeClr val="bg2">
                    <a:lumMod val="25000"/>
                  </a:schemeClr>
                </a:solidFill>
              </a:rPr>
              <a:t>.</a:t>
            </a:r>
            <a:r>
              <a:rPr lang="en-US" dirty="0" smtClean="0">
                <a:solidFill>
                  <a:schemeClr val="bg2">
                    <a:lumMod val="25000"/>
                  </a:schemeClr>
                </a:solidFill>
              </a:rPr>
              <a:t> </a:t>
            </a:r>
            <a:r>
              <a:rPr lang="ro-RO" dirty="0" smtClean="0">
                <a:solidFill>
                  <a:schemeClr val="bg2">
                    <a:lumMod val="25000"/>
                  </a:schemeClr>
                </a:solidFill>
                <a:latin typeface="Arial" pitchFamily="34" charset="0"/>
                <a:cs typeface="Arial" pitchFamily="34" charset="0"/>
              </a:rPr>
              <a:t/>
            </a:r>
            <a:br>
              <a:rPr lang="ro-RO" dirty="0" smtClean="0">
                <a:solidFill>
                  <a:schemeClr val="bg2">
                    <a:lumMod val="25000"/>
                  </a:schemeClr>
                </a:solidFill>
                <a:latin typeface="Arial" pitchFamily="34" charset="0"/>
                <a:cs typeface="Arial" pitchFamily="34" charset="0"/>
              </a:rPr>
            </a:br>
            <a:endParaRPr lang="ro-RO" dirty="0"/>
          </a:p>
        </p:txBody>
      </p:sp>
      <p:sp>
        <p:nvSpPr>
          <p:cNvPr id="3" name="Substituent text 2"/>
          <p:cNvSpPr>
            <a:spLocks noGrp="1"/>
          </p:cNvSpPr>
          <p:nvPr>
            <p:ph type="body" idx="1"/>
          </p:nvPr>
        </p:nvSpPr>
        <p:spPr>
          <a:xfrm>
            <a:off x="611560" y="1554163"/>
            <a:ext cx="8064896" cy="4525962"/>
          </a:xfrm>
        </p:spPr>
        <p:txBody>
          <a:bodyPr/>
          <a:lstStyle/>
          <a:p>
            <a:pPr algn="just">
              <a:buNone/>
            </a:pPr>
            <a:r>
              <a:rPr lang="ro-RO" sz="2400" dirty="0" smtClean="0">
                <a:latin typeface="Arial" pitchFamily="34" charset="0"/>
                <a:cs typeface="Arial" pitchFamily="34" charset="0"/>
              </a:rPr>
              <a:t>		</a:t>
            </a:r>
            <a:r>
              <a:rPr lang="ro-RO" sz="2400" dirty="0" smtClean="0">
                <a:solidFill>
                  <a:schemeClr val="bg2">
                    <a:lumMod val="25000"/>
                  </a:schemeClr>
                </a:solidFill>
                <a:latin typeface="Arial" pitchFamily="34" charset="0"/>
                <a:cs typeface="Arial" pitchFamily="34" charset="0"/>
              </a:rPr>
              <a:t>Acest tip de curriculum circumscrie o zonă de flexibilizare curriculară, de libertate educaţională pentru educatori şi elevi.</a:t>
            </a:r>
          </a:p>
          <a:p>
            <a:pPr algn="just">
              <a:buNone/>
            </a:pPr>
            <a:r>
              <a:rPr lang="ro-RO" sz="2400" dirty="0" smtClean="0">
                <a:solidFill>
                  <a:schemeClr val="bg2">
                    <a:lumMod val="25000"/>
                  </a:schemeClr>
                </a:solidFill>
              </a:rPr>
              <a:t>		</a:t>
            </a:r>
            <a:r>
              <a:rPr lang="ro-RO" sz="2400" dirty="0" smtClean="0">
                <a:solidFill>
                  <a:schemeClr val="bg2">
                    <a:lumMod val="25000"/>
                  </a:schemeClr>
                </a:solidFill>
                <a:latin typeface="Arial" pitchFamily="34" charset="0"/>
                <a:cs typeface="Arial" pitchFamily="34" charset="0"/>
              </a:rPr>
              <a:t>În cadrul şcolii noastre, </a:t>
            </a:r>
            <a:r>
              <a:rPr lang="pt-BR" sz="2400" dirty="0" smtClean="0">
                <a:solidFill>
                  <a:schemeClr val="bg2">
                    <a:lumMod val="25000"/>
                  </a:schemeClr>
                </a:solidFill>
                <a:latin typeface="Arial" pitchFamily="34" charset="0"/>
                <a:cs typeface="Arial" pitchFamily="34" charset="0"/>
              </a:rPr>
              <a:t>C.D.Ş-ul se realizează prin consultarea elevilor şi părinţilor</a:t>
            </a:r>
            <a:r>
              <a:rPr lang="ro-RO" sz="2400" dirty="0" smtClean="0">
                <a:solidFill>
                  <a:schemeClr val="bg2">
                    <a:lumMod val="25000"/>
                  </a:schemeClr>
                </a:solidFill>
                <a:latin typeface="Arial" pitchFamily="34" charset="0"/>
                <a:cs typeface="Arial" pitchFamily="34" charset="0"/>
              </a:rPr>
              <a:t>.</a:t>
            </a:r>
          </a:p>
          <a:p>
            <a:pPr algn="just">
              <a:buNone/>
            </a:pPr>
            <a:r>
              <a:rPr lang="ro-RO" sz="2400" dirty="0" smtClean="0">
                <a:solidFill>
                  <a:schemeClr val="bg2">
                    <a:lumMod val="25000"/>
                  </a:schemeClr>
                </a:solidFill>
                <a:latin typeface="Arial" pitchFamily="34" charset="0"/>
                <a:cs typeface="Arial" pitchFamily="34" charset="0"/>
              </a:rPr>
              <a:t>		</a:t>
            </a:r>
            <a:r>
              <a:rPr lang="it-IT" sz="2400" dirty="0" smtClean="0">
                <a:solidFill>
                  <a:schemeClr val="bg2">
                    <a:lumMod val="25000"/>
                  </a:schemeClr>
                </a:solidFill>
                <a:latin typeface="Arial" pitchFamily="34" charset="0"/>
                <a:cs typeface="Arial" pitchFamily="34" charset="0"/>
              </a:rPr>
              <a:t>Competenţele </a:t>
            </a:r>
            <a:r>
              <a:rPr lang="ro-RO" sz="2400" dirty="0" smtClean="0">
                <a:solidFill>
                  <a:schemeClr val="bg2">
                    <a:lumMod val="25000"/>
                  </a:schemeClr>
                </a:solidFill>
                <a:latin typeface="Arial" pitchFamily="34" charset="0"/>
                <a:cs typeface="Arial" pitchFamily="34" charset="0"/>
              </a:rPr>
              <a:t>suplimentare</a:t>
            </a:r>
            <a:r>
              <a:rPr lang="it-IT" sz="2400" dirty="0" smtClean="0">
                <a:solidFill>
                  <a:schemeClr val="bg2">
                    <a:lumMod val="25000"/>
                  </a:schemeClr>
                </a:solidFill>
                <a:latin typeface="Arial" pitchFamily="34" charset="0"/>
                <a:cs typeface="Arial" pitchFamily="34" charset="0"/>
              </a:rPr>
              <a:t> </a:t>
            </a:r>
            <a:r>
              <a:rPr lang="it-IT" sz="2400" dirty="0" smtClean="0">
                <a:solidFill>
                  <a:schemeClr val="bg2">
                    <a:lumMod val="25000"/>
                  </a:schemeClr>
                </a:solidFill>
                <a:latin typeface="Arial" pitchFamily="34" charset="0"/>
                <a:cs typeface="Arial" pitchFamily="34" charset="0"/>
              </a:rPr>
              <a:t>dobândite </a:t>
            </a:r>
            <a:r>
              <a:rPr lang="ro-RO" sz="2400" dirty="0" smtClean="0">
                <a:solidFill>
                  <a:schemeClr val="bg2">
                    <a:lumMod val="25000"/>
                  </a:schemeClr>
                </a:solidFill>
                <a:latin typeface="Arial" pitchFamily="34" charset="0"/>
                <a:cs typeface="Arial" pitchFamily="34" charset="0"/>
              </a:rPr>
              <a:t>prin C.D.Ş.</a:t>
            </a:r>
            <a:r>
              <a:rPr lang="it-IT" sz="2400" dirty="0" smtClean="0">
                <a:solidFill>
                  <a:schemeClr val="bg2">
                    <a:lumMod val="25000"/>
                  </a:schemeClr>
                </a:solidFill>
                <a:latin typeface="Arial" pitchFamily="34" charset="0"/>
                <a:cs typeface="Arial" pitchFamily="34" charset="0"/>
              </a:rPr>
              <a:t>,  </a:t>
            </a:r>
            <a:r>
              <a:rPr lang="it-IT" sz="2400" dirty="0" smtClean="0">
                <a:solidFill>
                  <a:schemeClr val="bg2">
                    <a:lumMod val="25000"/>
                  </a:schemeClr>
                </a:solidFill>
                <a:latin typeface="Arial" pitchFamily="34" charset="0"/>
                <a:cs typeface="Arial" pitchFamily="34" charset="0"/>
              </a:rPr>
              <a:t>le vor crea elevilor avantaje</a:t>
            </a:r>
            <a:r>
              <a:rPr lang="ro-RO" sz="2400" dirty="0" smtClean="0">
                <a:solidFill>
                  <a:schemeClr val="bg2">
                    <a:lumMod val="25000"/>
                  </a:schemeClr>
                </a:solidFill>
                <a:latin typeface="Arial" pitchFamily="34" charset="0"/>
                <a:cs typeface="Arial" pitchFamily="34" charset="0"/>
              </a:rPr>
              <a:t> î</a:t>
            </a:r>
            <a:r>
              <a:rPr lang="it-IT" sz="2400" dirty="0" smtClean="0">
                <a:solidFill>
                  <a:schemeClr val="bg2">
                    <a:lumMod val="25000"/>
                  </a:schemeClr>
                </a:solidFill>
                <a:latin typeface="Arial" pitchFamily="34" charset="0"/>
                <a:cs typeface="Arial" pitchFamily="34" charset="0"/>
              </a:rPr>
              <a:t>n orice situa</a:t>
            </a:r>
            <a:r>
              <a:rPr lang="ro-RO" sz="2400" dirty="0" smtClean="0">
                <a:solidFill>
                  <a:schemeClr val="bg2">
                    <a:lumMod val="25000"/>
                  </a:schemeClr>
                </a:solidFill>
                <a:latin typeface="Arial" pitchFamily="34" charset="0"/>
                <a:cs typeface="Arial" pitchFamily="34" charset="0"/>
              </a:rPr>
              <a:t>ţ</a:t>
            </a:r>
            <a:r>
              <a:rPr lang="it-IT" sz="2400" dirty="0" smtClean="0">
                <a:solidFill>
                  <a:schemeClr val="bg2">
                    <a:lumMod val="25000"/>
                  </a:schemeClr>
                </a:solidFill>
                <a:latin typeface="Arial" pitchFamily="34" charset="0"/>
                <a:cs typeface="Arial" pitchFamily="34" charset="0"/>
              </a:rPr>
              <a:t>ie real</a:t>
            </a:r>
            <a:r>
              <a:rPr lang="ro-RO" sz="2400" dirty="0" smtClean="0">
                <a:solidFill>
                  <a:schemeClr val="bg2">
                    <a:lumMod val="25000"/>
                  </a:schemeClr>
                </a:solidFill>
                <a:latin typeface="Arial" pitchFamily="34" charset="0"/>
                <a:cs typeface="Arial" pitchFamily="34" charset="0"/>
              </a:rPr>
              <a:t>ă</a:t>
            </a:r>
            <a:r>
              <a:rPr lang="it-IT" sz="2400" dirty="0" smtClean="0">
                <a:solidFill>
                  <a:schemeClr val="bg2">
                    <a:lumMod val="25000"/>
                  </a:schemeClr>
                </a:solidFill>
                <a:latin typeface="Arial" pitchFamily="34" charset="0"/>
                <a:cs typeface="Arial" pitchFamily="34" charset="0"/>
              </a:rPr>
              <a:t> din via</a:t>
            </a:r>
            <a:r>
              <a:rPr lang="ro-RO" sz="2400" dirty="0" smtClean="0">
                <a:solidFill>
                  <a:schemeClr val="bg2">
                    <a:lumMod val="25000"/>
                  </a:schemeClr>
                </a:solidFill>
                <a:latin typeface="Arial" pitchFamily="34" charset="0"/>
                <a:cs typeface="Arial" pitchFamily="34" charset="0"/>
              </a:rPr>
              <a:t>ţ</a:t>
            </a:r>
            <a:r>
              <a:rPr lang="it-IT" sz="2400" dirty="0" smtClean="0">
                <a:solidFill>
                  <a:schemeClr val="bg2">
                    <a:lumMod val="25000"/>
                  </a:schemeClr>
                </a:solidFill>
                <a:latin typeface="Arial" pitchFamily="34" charset="0"/>
                <a:cs typeface="Arial" pitchFamily="34" charset="0"/>
              </a:rPr>
              <a:t>a de zi cu zi, </a:t>
            </a:r>
            <a:r>
              <a:rPr lang="ro-RO" sz="2400" dirty="0" smtClean="0">
                <a:solidFill>
                  <a:schemeClr val="bg2">
                    <a:lumMod val="25000"/>
                  </a:schemeClr>
                </a:solidFill>
                <a:latin typeface="Arial" pitchFamily="34" charset="0"/>
                <a:cs typeface="Arial" pitchFamily="34" charset="0"/>
              </a:rPr>
              <a:t>în carieră, î</a:t>
            </a:r>
            <a:r>
              <a:rPr lang="it-IT" sz="2400" dirty="0" smtClean="0">
                <a:solidFill>
                  <a:schemeClr val="bg2">
                    <a:lumMod val="25000"/>
                  </a:schemeClr>
                </a:solidFill>
                <a:latin typeface="Arial" pitchFamily="34" charset="0"/>
                <a:cs typeface="Arial" pitchFamily="34" charset="0"/>
              </a:rPr>
              <a:t>n</a:t>
            </a:r>
            <a:r>
              <a:rPr lang="ro-RO" sz="2400" dirty="0" smtClean="0">
                <a:solidFill>
                  <a:schemeClr val="bg2">
                    <a:lumMod val="25000"/>
                  </a:schemeClr>
                </a:solidFill>
                <a:latin typeface="Arial" pitchFamily="34" charset="0"/>
                <a:cs typeface="Arial" pitchFamily="34" charset="0"/>
              </a:rPr>
              <a:t> </a:t>
            </a:r>
            <a:r>
              <a:rPr lang="it-IT" sz="2400" dirty="0" smtClean="0">
                <a:solidFill>
                  <a:schemeClr val="bg2">
                    <a:lumMod val="25000"/>
                  </a:schemeClr>
                </a:solidFill>
                <a:latin typeface="Arial" pitchFamily="34" charset="0"/>
                <a:cs typeface="Arial" pitchFamily="34" charset="0"/>
              </a:rPr>
              <a:t>rela</a:t>
            </a:r>
            <a:r>
              <a:rPr lang="ro-RO" sz="2400" dirty="0" smtClean="0">
                <a:solidFill>
                  <a:schemeClr val="bg2">
                    <a:lumMod val="25000"/>
                  </a:schemeClr>
                </a:solidFill>
                <a:latin typeface="Arial" pitchFamily="34" charset="0"/>
                <a:cs typeface="Arial" pitchFamily="34" charset="0"/>
              </a:rPr>
              <a:t>ţ</a:t>
            </a:r>
            <a:r>
              <a:rPr lang="it-IT" sz="2400" dirty="0" smtClean="0">
                <a:solidFill>
                  <a:schemeClr val="bg2">
                    <a:lumMod val="25000"/>
                  </a:schemeClr>
                </a:solidFill>
                <a:latin typeface="Arial" pitchFamily="34" charset="0"/>
                <a:cs typeface="Arial" pitchFamily="34" charset="0"/>
              </a:rPr>
              <a:t>ii</a:t>
            </a:r>
            <a:r>
              <a:rPr lang="ro-RO" sz="2400" dirty="0" smtClean="0">
                <a:solidFill>
                  <a:schemeClr val="bg2">
                    <a:lumMod val="25000"/>
                  </a:schemeClr>
                </a:solidFill>
                <a:latin typeface="Arial" pitchFamily="34" charset="0"/>
                <a:cs typeface="Arial" pitchFamily="34" charset="0"/>
              </a:rPr>
              <a:t>le</a:t>
            </a:r>
            <a:r>
              <a:rPr lang="it-IT" sz="2400" dirty="0" smtClean="0">
                <a:solidFill>
                  <a:schemeClr val="bg2">
                    <a:lumMod val="25000"/>
                  </a:schemeClr>
                </a:solidFill>
                <a:latin typeface="Arial" pitchFamily="34" charset="0"/>
                <a:cs typeface="Arial" pitchFamily="34" charset="0"/>
              </a:rPr>
              <a:t> interumane, </a:t>
            </a:r>
            <a:r>
              <a:rPr lang="ro-RO" sz="2400" dirty="0" smtClean="0">
                <a:solidFill>
                  <a:schemeClr val="bg2">
                    <a:lumMod val="25000"/>
                  </a:schemeClr>
                </a:solidFill>
                <a:latin typeface="Arial" pitchFamily="34" charset="0"/>
                <a:cs typeface="Arial" pitchFamily="34" charset="0"/>
              </a:rPr>
              <a:t>în </a:t>
            </a:r>
            <a:r>
              <a:rPr lang="it-IT" sz="2400" dirty="0" smtClean="0">
                <a:solidFill>
                  <a:schemeClr val="bg2">
                    <a:lumMod val="25000"/>
                  </a:schemeClr>
                </a:solidFill>
                <a:latin typeface="Arial" pitchFamily="34" charset="0"/>
                <a:cs typeface="Arial" pitchFamily="34" charset="0"/>
              </a:rPr>
              <a:t>timp</a:t>
            </a:r>
            <a:r>
              <a:rPr lang="ro-RO" sz="2400" dirty="0" smtClean="0">
                <a:solidFill>
                  <a:schemeClr val="bg2">
                    <a:lumMod val="25000"/>
                  </a:schemeClr>
                </a:solidFill>
                <a:latin typeface="Arial" pitchFamily="34" charset="0"/>
                <a:cs typeface="Arial" pitchFamily="34" charset="0"/>
              </a:rPr>
              <a:t>ul</a:t>
            </a:r>
            <a:r>
              <a:rPr lang="it-IT" sz="2400" dirty="0" smtClean="0">
                <a:solidFill>
                  <a:schemeClr val="bg2">
                    <a:lumMod val="25000"/>
                  </a:schemeClr>
                </a:solidFill>
                <a:latin typeface="Arial" pitchFamily="34" charset="0"/>
                <a:cs typeface="Arial" pitchFamily="34" charset="0"/>
              </a:rPr>
              <a:t> liber, </a:t>
            </a:r>
            <a:r>
              <a:rPr lang="ro-RO" sz="2400" dirty="0" smtClean="0">
                <a:solidFill>
                  <a:schemeClr val="bg2">
                    <a:lumMod val="25000"/>
                  </a:schemeClr>
                </a:solidFill>
                <a:latin typeface="Arial" pitchFamily="34" charset="0"/>
                <a:cs typeface="Arial" pitchFamily="34" charset="0"/>
              </a:rPr>
              <a:t>în </a:t>
            </a:r>
            <a:r>
              <a:rPr lang="it-IT" sz="2400" dirty="0" smtClean="0">
                <a:solidFill>
                  <a:schemeClr val="bg2">
                    <a:lumMod val="25000"/>
                  </a:schemeClr>
                </a:solidFill>
                <a:latin typeface="Arial" pitchFamily="34" charset="0"/>
                <a:cs typeface="Arial" pitchFamily="34" charset="0"/>
              </a:rPr>
              <a:t>dezvoltare</a:t>
            </a:r>
            <a:r>
              <a:rPr lang="ro-RO" sz="2400" dirty="0" smtClean="0">
                <a:solidFill>
                  <a:schemeClr val="bg2">
                    <a:lumMod val="25000"/>
                  </a:schemeClr>
                </a:solidFill>
                <a:latin typeface="Arial" pitchFamily="34" charset="0"/>
                <a:cs typeface="Arial" pitchFamily="34" charset="0"/>
              </a:rPr>
              <a:t>a</a:t>
            </a:r>
            <a:r>
              <a:rPr lang="it-IT" sz="2400" dirty="0" smtClean="0">
                <a:solidFill>
                  <a:schemeClr val="bg2">
                    <a:lumMod val="25000"/>
                  </a:schemeClr>
                </a:solidFill>
                <a:latin typeface="Arial" pitchFamily="34" charset="0"/>
                <a:cs typeface="Arial" pitchFamily="34" charset="0"/>
              </a:rPr>
              <a:t> personal</a:t>
            </a:r>
            <a:r>
              <a:rPr lang="ro-RO" sz="2400" dirty="0" smtClean="0">
                <a:solidFill>
                  <a:schemeClr val="bg2">
                    <a:lumMod val="25000"/>
                  </a:schemeClr>
                </a:solidFill>
                <a:latin typeface="Arial" pitchFamily="34" charset="0"/>
                <a:cs typeface="Arial" pitchFamily="34" charset="0"/>
              </a:rPr>
              <a:t>ă,</a:t>
            </a:r>
            <a:r>
              <a:rPr lang="it-IT" sz="2400" dirty="0" smtClean="0">
                <a:solidFill>
                  <a:schemeClr val="bg2">
                    <a:lumMod val="25000"/>
                  </a:schemeClr>
                </a:solidFill>
                <a:latin typeface="Arial" pitchFamily="34" charset="0"/>
                <a:cs typeface="Arial" pitchFamily="34" charset="0"/>
              </a:rPr>
              <a:t> etc.</a:t>
            </a:r>
            <a:endParaRPr lang="ro-RO" sz="2400" dirty="0" smtClean="0">
              <a:solidFill>
                <a:schemeClr val="bg2">
                  <a:lumMod val="25000"/>
                </a:schemeClr>
              </a:solidFill>
              <a:latin typeface="Arial" pitchFamily="34" charset="0"/>
              <a:cs typeface="Arial" pitchFamily="34" charset="0"/>
            </a:endParaRPr>
          </a:p>
          <a:p>
            <a:pPr algn="just">
              <a:buNone/>
            </a:pPr>
            <a:endParaRPr lang="ro-RO" sz="2400" dirty="0" smtClean="0">
              <a:latin typeface="Arial" pitchFamily="34" charset="0"/>
              <a:cs typeface="Arial" pitchFamily="34" charset="0"/>
            </a:endParaRPr>
          </a:p>
          <a:p>
            <a:pPr>
              <a:buNone/>
            </a:pPr>
            <a:endParaRPr lang="ro-RO" sz="2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a:bodyPr>
          <a:lstStyle/>
          <a:p>
            <a:pPr>
              <a:defRPr/>
            </a:pPr>
            <a:r>
              <a:rPr lang="ro-RO" sz="3200" b="1" dirty="0" smtClean="0">
                <a:solidFill>
                  <a:schemeClr val="bg2">
                    <a:lumMod val="25000"/>
                  </a:schemeClr>
                </a:solidFill>
                <a:latin typeface="Arial" pitchFamily="34" charset="0"/>
                <a:cs typeface="Arial" pitchFamily="34" charset="0"/>
              </a:rPr>
              <a:t>REZULTATE OBȚINUTE:</a:t>
            </a:r>
            <a:endParaRPr lang="ro-RO" sz="3200" b="1" dirty="0">
              <a:solidFill>
                <a:schemeClr val="bg2">
                  <a:lumMod val="25000"/>
                </a:schemeClr>
              </a:solidFill>
              <a:latin typeface="Arial" pitchFamily="34" charset="0"/>
              <a:cs typeface="Arial" pitchFamily="34" charset="0"/>
            </a:endParaRPr>
          </a:p>
        </p:txBody>
      </p:sp>
      <p:sp>
        <p:nvSpPr>
          <p:cNvPr id="3" name="Substituent text 2"/>
          <p:cNvSpPr>
            <a:spLocks noGrp="1"/>
          </p:cNvSpPr>
          <p:nvPr>
            <p:ph type="body" idx="1"/>
          </p:nvPr>
        </p:nvSpPr>
        <p:spPr>
          <a:xfrm>
            <a:off x="304800" y="1554162"/>
            <a:ext cx="8686800" cy="4899173"/>
          </a:xfrm>
        </p:spPr>
        <p:txBody>
          <a:bodyPr/>
          <a:lstStyle/>
          <a:p>
            <a:pPr algn="just">
              <a:buClr>
                <a:schemeClr val="bg2">
                  <a:lumMod val="25000"/>
                </a:schemeClr>
              </a:buClr>
              <a:buFont typeface="Courier New" pitchFamily="49" charset="0"/>
              <a:buChar char="o"/>
              <a:defRPr/>
            </a:pPr>
            <a:r>
              <a:rPr lang="ro-RO" sz="2400" dirty="0" smtClean="0">
                <a:solidFill>
                  <a:schemeClr val="bg2">
                    <a:lumMod val="25000"/>
                  </a:schemeClr>
                </a:solidFill>
                <a:latin typeface="Arial" pitchFamily="34" charset="0"/>
                <a:cs typeface="Arial" pitchFamily="34" charset="0"/>
              </a:rPr>
              <a:t>elevii au înțeles și au deprins regulile; mulți au învățat să-și controleze emoțiile</a:t>
            </a:r>
            <a:r>
              <a:rPr lang="ro-RO" sz="2400" dirty="0" smtClean="0">
                <a:solidFill>
                  <a:schemeClr val="bg2">
                    <a:lumMod val="25000"/>
                  </a:schemeClr>
                </a:solidFill>
                <a:latin typeface="Arial" pitchFamily="34" charset="0"/>
                <a:cs typeface="Arial" pitchFamily="34" charset="0"/>
              </a:rPr>
              <a:t>;</a:t>
            </a:r>
            <a:endParaRPr lang="ro-RO" sz="2400" dirty="0" smtClean="0">
              <a:solidFill>
                <a:schemeClr val="bg2">
                  <a:lumMod val="25000"/>
                </a:schemeClr>
              </a:solidFill>
              <a:latin typeface="Arial" pitchFamily="34" charset="0"/>
              <a:cs typeface="Arial" pitchFamily="34" charset="0"/>
            </a:endParaRPr>
          </a:p>
          <a:p>
            <a:pPr algn="just">
              <a:buClr>
                <a:schemeClr val="bg2">
                  <a:lumMod val="25000"/>
                </a:schemeClr>
              </a:buClr>
              <a:buFont typeface="Courier New" pitchFamily="49" charset="0"/>
              <a:buChar char="o"/>
              <a:defRPr/>
            </a:pPr>
            <a:r>
              <a:rPr lang="ro-RO" sz="2400" dirty="0" smtClean="0">
                <a:solidFill>
                  <a:schemeClr val="bg2">
                    <a:lumMod val="25000"/>
                  </a:schemeClr>
                </a:solidFill>
                <a:latin typeface="Arial" pitchFamily="34" charset="0"/>
                <a:cs typeface="Arial" pitchFamily="34" charset="0"/>
              </a:rPr>
              <a:t>elevii au devenit mai responsabili față de munca lor și a colegilor lor</a:t>
            </a:r>
            <a:r>
              <a:rPr lang="ro-RO" sz="2400" dirty="0" smtClean="0">
                <a:solidFill>
                  <a:schemeClr val="bg2">
                    <a:lumMod val="25000"/>
                  </a:schemeClr>
                </a:solidFill>
                <a:latin typeface="Arial" pitchFamily="34" charset="0"/>
                <a:cs typeface="Arial" pitchFamily="34" charset="0"/>
              </a:rPr>
              <a:t>;</a:t>
            </a:r>
            <a:endParaRPr lang="ro-RO" sz="2400" dirty="0" smtClean="0">
              <a:solidFill>
                <a:schemeClr val="bg2">
                  <a:lumMod val="25000"/>
                </a:schemeClr>
              </a:solidFill>
              <a:latin typeface="Arial" pitchFamily="34" charset="0"/>
              <a:cs typeface="Arial" pitchFamily="34" charset="0"/>
            </a:endParaRPr>
          </a:p>
          <a:p>
            <a:pPr algn="just">
              <a:buClr>
                <a:schemeClr val="bg2">
                  <a:lumMod val="25000"/>
                </a:schemeClr>
              </a:buClr>
              <a:buFont typeface="Courier New" pitchFamily="49" charset="0"/>
              <a:buChar char="o"/>
              <a:defRPr/>
            </a:pPr>
            <a:r>
              <a:rPr lang="ro-RO" sz="2400" dirty="0" smtClean="0">
                <a:solidFill>
                  <a:schemeClr val="bg2">
                    <a:lumMod val="25000"/>
                  </a:schemeClr>
                </a:solidFill>
                <a:latin typeface="Arial" pitchFamily="34" charset="0"/>
                <a:cs typeface="Arial" pitchFamily="34" charset="0"/>
              </a:rPr>
              <a:t>din ce în ce mai mulți se oferă să fie prezentatori și le face plăcere să fie prezentatori</a:t>
            </a:r>
            <a:r>
              <a:rPr lang="ro-RO" sz="2400" dirty="0" smtClean="0">
                <a:solidFill>
                  <a:schemeClr val="bg2">
                    <a:lumMod val="25000"/>
                  </a:schemeClr>
                </a:solidFill>
                <a:latin typeface="Arial" pitchFamily="34" charset="0"/>
                <a:cs typeface="Arial" pitchFamily="34" charset="0"/>
              </a:rPr>
              <a:t>;</a:t>
            </a:r>
            <a:endParaRPr lang="ro-RO" sz="2400" dirty="0" smtClean="0">
              <a:solidFill>
                <a:schemeClr val="bg2">
                  <a:lumMod val="25000"/>
                </a:schemeClr>
              </a:solidFill>
              <a:latin typeface="Arial" pitchFamily="34" charset="0"/>
              <a:cs typeface="Arial" pitchFamily="34" charset="0"/>
            </a:endParaRPr>
          </a:p>
          <a:p>
            <a:pPr algn="just">
              <a:buClr>
                <a:schemeClr val="bg2">
                  <a:lumMod val="25000"/>
                </a:schemeClr>
              </a:buClr>
              <a:buFont typeface="Courier New" pitchFamily="49" charset="0"/>
              <a:buChar char="o"/>
              <a:defRPr/>
            </a:pPr>
            <a:r>
              <a:rPr lang="ro-RO" sz="2400" dirty="0" smtClean="0">
                <a:solidFill>
                  <a:schemeClr val="bg2">
                    <a:lumMod val="25000"/>
                  </a:schemeClr>
                </a:solidFill>
                <a:latin typeface="Arial" pitchFamily="34" charset="0"/>
                <a:cs typeface="Arial" pitchFamily="34" charset="0"/>
              </a:rPr>
              <a:t>orele au devenit mai dinamice și mai atractive</a:t>
            </a:r>
            <a:r>
              <a:rPr lang="ro-RO" sz="2400" dirty="0" smtClean="0">
                <a:solidFill>
                  <a:schemeClr val="bg2">
                    <a:lumMod val="25000"/>
                  </a:schemeClr>
                </a:solidFill>
                <a:latin typeface="Arial" pitchFamily="34" charset="0"/>
                <a:cs typeface="Arial" pitchFamily="34" charset="0"/>
              </a:rPr>
              <a:t>;</a:t>
            </a:r>
            <a:endParaRPr lang="ro-RO" sz="2400" dirty="0" smtClean="0">
              <a:solidFill>
                <a:schemeClr val="bg2">
                  <a:lumMod val="25000"/>
                </a:schemeClr>
              </a:solidFill>
              <a:latin typeface="Arial" pitchFamily="34" charset="0"/>
              <a:cs typeface="Arial" pitchFamily="34" charset="0"/>
            </a:endParaRPr>
          </a:p>
          <a:p>
            <a:pPr algn="just">
              <a:buClr>
                <a:schemeClr val="bg2">
                  <a:lumMod val="25000"/>
                </a:schemeClr>
              </a:buClr>
              <a:buFont typeface="Courier New" pitchFamily="49" charset="0"/>
              <a:buChar char="o"/>
              <a:defRPr/>
            </a:pPr>
            <a:r>
              <a:rPr lang="ro-RO" sz="2400" dirty="0" smtClean="0">
                <a:solidFill>
                  <a:schemeClr val="bg2">
                    <a:lumMod val="25000"/>
                  </a:schemeClr>
                </a:solidFill>
                <a:latin typeface="Arial" pitchFamily="34" charset="0"/>
                <a:cs typeface="Arial" pitchFamily="34" charset="0"/>
              </a:rPr>
              <a:t>descopăr calități nebănuite la unii elevi.</a:t>
            </a:r>
          </a:p>
          <a:p>
            <a:pPr>
              <a:defRPr/>
            </a:pPr>
            <a:endParaRPr lang="ro-RO" sz="2000" dirty="0">
              <a:solidFill>
                <a:schemeClr val="bg2">
                  <a:lumMod val="25000"/>
                </a:schemeClr>
              </a:solidFill>
              <a:latin typeface="Arial" pitchFamily="34" charset="0"/>
              <a:cs typeface="Arial" pitchFamily="34" charset="0"/>
            </a:endParaRPr>
          </a:p>
        </p:txBody>
      </p:sp>
      <p:pic>
        <p:nvPicPr>
          <p:cNvPr id="4" name="Picture 5" descr="http://russianmind.com/sites/default/files/key2success.jpg">
            <a:hlinkClick r:id="rId2"/>
          </p:cNvPr>
          <p:cNvPicPr/>
          <p:nvPr/>
        </p:nvPicPr>
        <p:blipFill rotWithShape="1">
          <a:blip r:embed="rId3" cstate="print">
            <a:extLst>
              <a:ext uri="{28A0092B-C50C-407E-A947-70E740481C1C}"/>
            </a:extLst>
          </a:blip>
          <a:srcRect t="16609" b="20683"/>
          <a:stretch/>
        </p:blipFill>
        <p:spPr bwMode="auto">
          <a:xfrm>
            <a:off x="5364088" y="4797152"/>
            <a:ext cx="3471540" cy="1660748"/>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fontScale="90000"/>
          </a:bodyPr>
          <a:lstStyle/>
          <a:p>
            <a:r>
              <a:rPr lang="ro-RO" b="1" dirty="0" smtClean="0">
                <a:solidFill>
                  <a:schemeClr val="bg2">
                    <a:lumMod val="25000"/>
                  </a:schemeClr>
                </a:solidFill>
                <a:latin typeface="Arial" pitchFamily="34" charset="0"/>
                <a:cs typeface="Arial" pitchFamily="34" charset="0"/>
              </a:rPr>
              <a:t>Rolul C.D.Ş</a:t>
            </a:r>
            <a:r>
              <a:rPr lang="ro-RO" dirty="0" smtClean="0">
                <a:solidFill>
                  <a:schemeClr val="bg2">
                    <a:lumMod val="25000"/>
                  </a:schemeClr>
                </a:solidFill>
              </a:rPr>
              <a:t>.</a:t>
            </a:r>
            <a:r>
              <a:rPr lang="en-US" dirty="0" smtClean="0">
                <a:solidFill>
                  <a:schemeClr val="bg2">
                    <a:lumMod val="25000"/>
                  </a:schemeClr>
                </a:solidFill>
              </a:rPr>
              <a:t> - </a:t>
            </a:r>
            <a:r>
              <a:rPr lang="ro-RO" sz="2200" b="1" dirty="0" smtClean="0">
                <a:solidFill>
                  <a:schemeClr val="bg2">
                    <a:lumMod val="25000"/>
                  </a:schemeClr>
                </a:solidFill>
                <a:latin typeface="Arial" pitchFamily="34" charset="0"/>
                <a:cs typeface="Arial" pitchFamily="34" charset="0"/>
              </a:rPr>
              <a:t>Informaţie – Comunicare - Internet</a:t>
            </a:r>
            <a:endParaRPr lang="ro-RO" sz="2200" dirty="0"/>
          </a:p>
        </p:txBody>
      </p:sp>
      <p:sp>
        <p:nvSpPr>
          <p:cNvPr id="3" name="Substituent text 2"/>
          <p:cNvSpPr>
            <a:spLocks noGrp="1"/>
          </p:cNvSpPr>
          <p:nvPr>
            <p:ph type="body" idx="1"/>
          </p:nvPr>
        </p:nvSpPr>
        <p:spPr>
          <a:xfrm>
            <a:off x="304800" y="1554162"/>
            <a:ext cx="8515672" cy="4755157"/>
          </a:xfrm>
        </p:spPr>
        <p:txBody>
          <a:bodyPr/>
          <a:lstStyle/>
          <a:p>
            <a:pPr algn="just">
              <a:buNone/>
            </a:pPr>
            <a:r>
              <a:rPr lang="en-US" sz="2400" dirty="0" smtClean="0">
                <a:latin typeface="Arial" pitchFamily="34" charset="0"/>
                <a:cs typeface="Arial" pitchFamily="34" charset="0"/>
              </a:rPr>
              <a:t>		</a:t>
            </a:r>
            <a:r>
              <a:rPr lang="ro-RO" sz="2400" dirty="0" smtClean="0">
                <a:solidFill>
                  <a:schemeClr val="bg2">
                    <a:lumMod val="25000"/>
                  </a:schemeClr>
                </a:solidFill>
                <a:latin typeface="Arial" pitchFamily="34" charset="0"/>
                <a:cs typeface="Arial" pitchFamily="34" charset="0"/>
              </a:rPr>
              <a:t>C</a:t>
            </a:r>
            <a:r>
              <a:rPr lang="it-IT" sz="2400" dirty="0" smtClean="0">
                <a:solidFill>
                  <a:schemeClr val="bg2">
                    <a:lumMod val="25000"/>
                  </a:schemeClr>
                </a:solidFill>
                <a:latin typeface="Arial" pitchFamily="34" charset="0"/>
                <a:cs typeface="Arial" pitchFamily="34" charset="0"/>
              </a:rPr>
              <a:t>ursul “</a:t>
            </a:r>
            <a:r>
              <a:rPr lang="it-IT" sz="2400" i="1" dirty="0" smtClean="0">
                <a:solidFill>
                  <a:schemeClr val="bg2">
                    <a:lumMod val="25000"/>
                  </a:schemeClr>
                </a:solidFill>
                <a:latin typeface="Arial" pitchFamily="34" charset="0"/>
                <a:cs typeface="Arial" pitchFamily="34" charset="0"/>
              </a:rPr>
              <a:t>Informa</a:t>
            </a:r>
            <a:r>
              <a:rPr lang="ro-RO" sz="2400" i="1" dirty="0" smtClean="0">
                <a:solidFill>
                  <a:schemeClr val="bg2">
                    <a:lumMod val="25000"/>
                  </a:schemeClr>
                </a:solidFill>
                <a:latin typeface="Arial" pitchFamily="34" charset="0"/>
                <a:cs typeface="Arial" pitchFamily="34" charset="0"/>
              </a:rPr>
              <a:t>ţ</a:t>
            </a:r>
            <a:r>
              <a:rPr lang="it-IT" sz="2400" i="1" dirty="0" smtClean="0">
                <a:solidFill>
                  <a:schemeClr val="bg2">
                    <a:lumMod val="25000"/>
                  </a:schemeClr>
                </a:solidFill>
                <a:latin typeface="Arial" pitchFamily="34" charset="0"/>
                <a:cs typeface="Arial" pitchFamily="34" charset="0"/>
              </a:rPr>
              <a:t>ie</a:t>
            </a:r>
            <a:r>
              <a:rPr lang="ro-RO" sz="2400" i="1" dirty="0" smtClean="0">
                <a:solidFill>
                  <a:schemeClr val="bg2">
                    <a:lumMod val="25000"/>
                  </a:schemeClr>
                </a:solidFill>
                <a:latin typeface="Arial" pitchFamily="34" charset="0"/>
                <a:cs typeface="Arial" pitchFamily="34" charset="0"/>
              </a:rPr>
              <a:t> - </a:t>
            </a:r>
            <a:r>
              <a:rPr lang="it-IT" sz="2400" i="1" dirty="0" smtClean="0">
                <a:solidFill>
                  <a:schemeClr val="bg2">
                    <a:lumMod val="25000"/>
                  </a:schemeClr>
                </a:solidFill>
                <a:latin typeface="Arial" pitchFamily="34" charset="0"/>
                <a:cs typeface="Arial" pitchFamily="34" charset="0"/>
              </a:rPr>
              <a:t>Comunicare -</a:t>
            </a:r>
            <a:r>
              <a:rPr lang="ro-RO" sz="2400" i="1" dirty="0" smtClean="0">
                <a:solidFill>
                  <a:schemeClr val="bg2">
                    <a:lumMod val="25000"/>
                  </a:schemeClr>
                </a:solidFill>
                <a:latin typeface="Arial" pitchFamily="34" charset="0"/>
                <a:cs typeface="Arial" pitchFamily="34" charset="0"/>
              </a:rPr>
              <a:t> </a:t>
            </a:r>
            <a:r>
              <a:rPr lang="it-IT" sz="2400" i="1" dirty="0" smtClean="0">
                <a:solidFill>
                  <a:schemeClr val="bg2">
                    <a:lumMod val="25000"/>
                  </a:schemeClr>
                </a:solidFill>
                <a:latin typeface="Arial" pitchFamily="34" charset="0"/>
                <a:cs typeface="Arial" pitchFamily="34" charset="0"/>
              </a:rPr>
              <a:t>Internet</a:t>
            </a:r>
            <a:r>
              <a:rPr lang="it-IT" sz="2400" dirty="0" smtClean="0">
                <a:solidFill>
                  <a:schemeClr val="bg2">
                    <a:lumMod val="25000"/>
                  </a:schemeClr>
                </a:solidFill>
                <a:latin typeface="Arial" pitchFamily="34" charset="0"/>
                <a:cs typeface="Arial" pitchFamily="34" charset="0"/>
              </a:rPr>
              <a:t>”, cu o or</a:t>
            </a:r>
            <a:r>
              <a:rPr lang="ro-RO" sz="2400" dirty="0" smtClean="0">
                <a:solidFill>
                  <a:schemeClr val="bg2">
                    <a:lumMod val="25000"/>
                  </a:schemeClr>
                </a:solidFill>
                <a:latin typeface="Arial" pitchFamily="34" charset="0"/>
                <a:cs typeface="Arial" pitchFamily="34" charset="0"/>
              </a:rPr>
              <a:t>ă</a:t>
            </a:r>
            <a:r>
              <a:rPr lang="it-IT" sz="2400" dirty="0" smtClean="0">
                <a:solidFill>
                  <a:schemeClr val="bg2">
                    <a:lumMod val="25000"/>
                  </a:schemeClr>
                </a:solidFill>
                <a:latin typeface="Arial" pitchFamily="34" charset="0"/>
                <a:cs typeface="Arial" pitchFamily="34" charset="0"/>
              </a:rPr>
              <a:t> pe s</a:t>
            </a:r>
            <a:r>
              <a:rPr lang="ro-RO" sz="2400" dirty="0" smtClean="0">
                <a:solidFill>
                  <a:schemeClr val="bg2">
                    <a:lumMod val="25000"/>
                  </a:schemeClr>
                </a:solidFill>
                <a:latin typeface="Arial" pitchFamily="34" charset="0"/>
                <a:cs typeface="Arial" pitchFamily="34" charset="0"/>
              </a:rPr>
              <a:t>ă</a:t>
            </a:r>
            <a:r>
              <a:rPr lang="it-IT" sz="2400" dirty="0" smtClean="0">
                <a:solidFill>
                  <a:schemeClr val="bg2">
                    <a:lumMod val="25000"/>
                  </a:schemeClr>
                </a:solidFill>
                <a:latin typeface="Arial" pitchFamily="34" charset="0"/>
                <a:cs typeface="Arial" pitchFamily="34" charset="0"/>
              </a:rPr>
              <a:t>pt</a:t>
            </a:r>
            <a:r>
              <a:rPr lang="ro-RO" sz="2400" dirty="0" smtClean="0">
                <a:solidFill>
                  <a:schemeClr val="bg2">
                    <a:lumMod val="25000"/>
                  </a:schemeClr>
                </a:solidFill>
                <a:latin typeface="Arial" pitchFamily="34" charset="0"/>
                <a:cs typeface="Arial" pitchFamily="34" charset="0"/>
              </a:rPr>
              <a:t>ă</a:t>
            </a:r>
            <a:r>
              <a:rPr lang="it-IT" sz="2400" dirty="0" smtClean="0">
                <a:solidFill>
                  <a:schemeClr val="bg2">
                    <a:lumMod val="25000"/>
                  </a:schemeClr>
                </a:solidFill>
                <a:latin typeface="Arial" pitchFamily="34" charset="0"/>
                <a:cs typeface="Arial" pitchFamily="34" charset="0"/>
              </a:rPr>
              <a:t>m</a:t>
            </a:r>
            <a:r>
              <a:rPr lang="ro-RO" sz="2400" dirty="0" smtClean="0">
                <a:solidFill>
                  <a:schemeClr val="bg2">
                    <a:lumMod val="25000"/>
                  </a:schemeClr>
                </a:solidFill>
                <a:latin typeface="Arial" pitchFamily="34" charset="0"/>
                <a:cs typeface="Arial" pitchFamily="34" charset="0"/>
              </a:rPr>
              <a:t>â</a:t>
            </a:r>
            <a:r>
              <a:rPr lang="it-IT" sz="2400" dirty="0" smtClean="0">
                <a:solidFill>
                  <a:schemeClr val="bg2">
                    <a:lumMod val="25000"/>
                  </a:schemeClr>
                </a:solidFill>
                <a:latin typeface="Arial" pitchFamily="34" charset="0"/>
                <a:cs typeface="Arial" pitchFamily="34" charset="0"/>
              </a:rPr>
              <a:t>n</a:t>
            </a:r>
            <a:r>
              <a:rPr lang="ro-RO" sz="2400" dirty="0" smtClean="0">
                <a:solidFill>
                  <a:schemeClr val="bg2">
                    <a:lumMod val="25000"/>
                  </a:schemeClr>
                </a:solidFill>
                <a:latin typeface="Arial" pitchFamily="34" charset="0"/>
                <a:cs typeface="Arial" pitchFamily="34" charset="0"/>
              </a:rPr>
              <a:t>ă</a:t>
            </a:r>
            <a:r>
              <a:rPr lang="it-IT" sz="2400" dirty="0" smtClean="0">
                <a:solidFill>
                  <a:schemeClr val="bg2">
                    <a:lumMod val="25000"/>
                  </a:schemeClr>
                </a:solidFill>
                <a:latin typeface="Arial" pitchFamily="34" charset="0"/>
                <a:cs typeface="Arial" pitchFamily="34" charset="0"/>
              </a:rPr>
              <a:t>,</a:t>
            </a:r>
            <a:r>
              <a:rPr lang="ro-RO" sz="2400" dirty="0" smtClean="0">
                <a:solidFill>
                  <a:schemeClr val="bg2">
                    <a:lumMod val="25000"/>
                  </a:schemeClr>
                </a:solidFill>
                <a:latin typeface="Arial" pitchFamily="34" charset="0"/>
                <a:cs typeface="Arial" pitchFamily="34" charset="0"/>
              </a:rPr>
              <a:t> reprezintă</a:t>
            </a:r>
            <a:r>
              <a:rPr lang="it-IT" sz="2400" dirty="0" smtClean="0">
                <a:solidFill>
                  <a:schemeClr val="bg2">
                    <a:lumMod val="25000"/>
                  </a:schemeClr>
                </a:solidFill>
                <a:latin typeface="Arial" pitchFamily="34" charset="0"/>
                <a:cs typeface="Arial" pitchFamily="34" charset="0"/>
              </a:rPr>
              <a:t> o completare necesar</a:t>
            </a:r>
            <a:r>
              <a:rPr lang="ro-RO" sz="2400" dirty="0" smtClean="0">
                <a:solidFill>
                  <a:schemeClr val="bg2">
                    <a:lumMod val="25000"/>
                  </a:schemeClr>
                </a:solidFill>
                <a:latin typeface="Arial" pitchFamily="34" charset="0"/>
                <a:cs typeface="Arial" pitchFamily="34" charset="0"/>
              </a:rPr>
              <a:t>ă</a:t>
            </a:r>
            <a:r>
              <a:rPr lang="it-IT" sz="2400" dirty="0" smtClean="0">
                <a:solidFill>
                  <a:schemeClr val="bg2">
                    <a:lumMod val="25000"/>
                  </a:schemeClr>
                </a:solidFill>
                <a:latin typeface="Arial" pitchFamily="34" charset="0"/>
                <a:cs typeface="Arial" pitchFamily="34" charset="0"/>
              </a:rPr>
              <a:t> a cuno</a:t>
            </a:r>
            <a:r>
              <a:rPr lang="ro-RO" sz="2400" dirty="0" smtClean="0">
                <a:solidFill>
                  <a:schemeClr val="bg2">
                    <a:lumMod val="25000"/>
                  </a:schemeClr>
                </a:solidFill>
                <a:latin typeface="Arial" pitchFamily="34" charset="0"/>
                <a:cs typeface="Arial" pitchFamily="34" charset="0"/>
              </a:rPr>
              <a:t>ş</a:t>
            </a:r>
            <a:r>
              <a:rPr lang="it-IT" sz="2400" dirty="0" smtClean="0">
                <a:solidFill>
                  <a:schemeClr val="bg2">
                    <a:lumMod val="25000"/>
                  </a:schemeClr>
                </a:solidFill>
                <a:latin typeface="Arial" pitchFamily="34" charset="0"/>
                <a:cs typeface="Arial" pitchFamily="34" charset="0"/>
              </a:rPr>
              <a:t>tin</a:t>
            </a:r>
            <a:r>
              <a:rPr lang="ro-RO" sz="2400" dirty="0" smtClean="0">
                <a:solidFill>
                  <a:schemeClr val="bg2">
                    <a:lumMod val="25000"/>
                  </a:schemeClr>
                </a:solidFill>
                <a:latin typeface="Arial" pitchFamily="34" charset="0"/>
                <a:cs typeface="Arial" pitchFamily="34" charset="0"/>
              </a:rPr>
              <a:t>ţ</a:t>
            </a:r>
            <a:r>
              <a:rPr lang="it-IT" sz="2400" dirty="0" smtClean="0">
                <a:solidFill>
                  <a:schemeClr val="bg2">
                    <a:lumMod val="25000"/>
                  </a:schemeClr>
                </a:solidFill>
                <a:latin typeface="Arial" pitchFamily="34" charset="0"/>
                <a:cs typeface="Arial" pitchFamily="34" charset="0"/>
              </a:rPr>
              <a:t>elor dob</a:t>
            </a:r>
            <a:r>
              <a:rPr lang="ro-RO" sz="2400" dirty="0" smtClean="0">
                <a:solidFill>
                  <a:schemeClr val="bg2">
                    <a:lumMod val="25000"/>
                  </a:schemeClr>
                </a:solidFill>
                <a:latin typeface="Arial" pitchFamily="34" charset="0"/>
                <a:cs typeface="Arial" pitchFamily="34" charset="0"/>
              </a:rPr>
              <a:t>â</a:t>
            </a:r>
            <a:r>
              <a:rPr lang="it-IT" sz="2400" dirty="0" smtClean="0">
                <a:solidFill>
                  <a:schemeClr val="bg2">
                    <a:lumMod val="25000"/>
                  </a:schemeClr>
                </a:solidFill>
                <a:latin typeface="Arial" pitchFamily="34" charset="0"/>
                <a:cs typeface="Arial" pitchFamily="34" charset="0"/>
              </a:rPr>
              <a:t>ndite de elevi </a:t>
            </a:r>
            <a:r>
              <a:rPr lang="ro-RO" sz="2400" dirty="0" smtClean="0">
                <a:solidFill>
                  <a:schemeClr val="bg2">
                    <a:lumMod val="25000"/>
                  </a:schemeClr>
                </a:solidFill>
                <a:latin typeface="Arial" pitchFamily="34" charset="0"/>
                <a:cs typeface="Arial" pitchFamily="34" charset="0"/>
              </a:rPr>
              <a:t>î</a:t>
            </a:r>
            <a:r>
              <a:rPr lang="it-IT" sz="2400" dirty="0" smtClean="0">
                <a:solidFill>
                  <a:schemeClr val="bg2">
                    <a:lumMod val="25000"/>
                  </a:schemeClr>
                </a:solidFill>
                <a:latin typeface="Arial" pitchFamily="34" charset="0"/>
                <a:cs typeface="Arial" pitchFamily="34" charset="0"/>
              </a:rPr>
              <a:t>n cadrul trunchiului comun al disciplinelor </a:t>
            </a:r>
            <a:r>
              <a:rPr lang="ro-RO" sz="2400" dirty="0" smtClean="0">
                <a:solidFill>
                  <a:schemeClr val="bg2">
                    <a:lumMod val="25000"/>
                  </a:schemeClr>
                </a:solidFill>
                <a:latin typeface="Arial" pitchFamily="34" charset="0"/>
                <a:cs typeface="Arial" pitchFamily="34" charset="0"/>
              </a:rPr>
              <a:t>ş</a:t>
            </a:r>
            <a:r>
              <a:rPr lang="it-IT" sz="2400" dirty="0" smtClean="0">
                <a:solidFill>
                  <a:schemeClr val="bg2">
                    <a:lumMod val="25000"/>
                  </a:schemeClr>
                </a:solidFill>
                <a:latin typeface="Arial" pitchFamily="34" charset="0"/>
                <a:cs typeface="Arial" pitchFamily="34" charset="0"/>
              </a:rPr>
              <a:t>colare </a:t>
            </a:r>
            <a:r>
              <a:rPr lang="ro-RO" sz="2400" dirty="0" smtClean="0">
                <a:solidFill>
                  <a:schemeClr val="bg2">
                    <a:lumMod val="25000"/>
                  </a:schemeClr>
                </a:solidFill>
                <a:latin typeface="Arial" pitchFamily="34" charset="0"/>
                <a:cs typeface="Arial" pitchFamily="34" charset="0"/>
              </a:rPr>
              <a:t>ş</a:t>
            </a:r>
            <a:r>
              <a:rPr lang="it-IT" sz="2400" dirty="0" smtClean="0">
                <a:solidFill>
                  <a:schemeClr val="bg2">
                    <a:lumMod val="25000"/>
                  </a:schemeClr>
                </a:solidFill>
                <a:latin typeface="Arial" pitchFamily="34" charset="0"/>
                <a:cs typeface="Arial" pitchFamily="34" charset="0"/>
              </a:rPr>
              <a:t>i va duce la capacitatea </a:t>
            </a:r>
            <a:r>
              <a:rPr lang="it-IT" sz="2400" dirty="0" smtClean="0">
                <a:solidFill>
                  <a:schemeClr val="bg2">
                    <a:lumMod val="25000"/>
                  </a:schemeClr>
                </a:solidFill>
                <a:latin typeface="Arial" pitchFamily="34" charset="0"/>
                <a:cs typeface="Arial" pitchFamily="34" charset="0"/>
              </a:rPr>
              <a:t>de a c</a:t>
            </a:r>
            <a:r>
              <a:rPr lang="ro-RO" sz="2400" dirty="0" err="1" smtClean="0">
                <a:solidFill>
                  <a:schemeClr val="bg2">
                    <a:lumMod val="25000"/>
                  </a:schemeClr>
                </a:solidFill>
                <a:latin typeface="Arial" pitchFamily="34" charset="0"/>
                <a:cs typeface="Arial" pitchFamily="34" charset="0"/>
              </a:rPr>
              <a:t>ăuta</a:t>
            </a:r>
            <a:r>
              <a:rPr lang="ro-RO" sz="2400" dirty="0" smtClean="0">
                <a:solidFill>
                  <a:schemeClr val="bg2">
                    <a:lumMod val="25000"/>
                  </a:schemeClr>
                </a:solidFill>
                <a:latin typeface="Arial" pitchFamily="34" charset="0"/>
                <a:cs typeface="Arial" pitchFamily="34" charset="0"/>
              </a:rPr>
              <a:t>, filtra, folosi şi interpreta informaţia disponibilă pe </a:t>
            </a:r>
            <a:r>
              <a:rPr lang="ro-RO" sz="2400" dirty="0" smtClean="0">
                <a:solidFill>
                  <a:schemeClr val="bg2">
                    <a:lumMod val="25000"/>
                  </a:schemeClr>
                </a:solidFill>
                <a:latin typeface="Arial" pitchFamily="34" charset="0"/>
                <a:cs typeface="Arial" pitchFamily="34" charset="0"/>
              </a:rPr>
              <a:t>Internet, </a:t>
            </a:r>
            <a:r>
              <a:rPr lang="ro-RO" sz="2400" dirty="0" smtClean="0">
                <a:solidFill>
                  <a:schemeClr val="bg2">
                    <a:lumMod val="25000"/>
                  </a:schemeClr>
                </a:solidFill>
                <a:latin typeface="Arial" pitchFamily="34" charset="0"/>
                <a:cs typeface="Arial" pitchFamily="34" charset="0"/>
              </a:rPr>
              <a:t>unde </a:t>
            </a:r>
            <a:r>
              <a:rPr lang="ro-RO" sz="2400" dirty="0" smtClean="0">
                <a:solidFill>
                  <a:schemeClr val="bg2">
                    <a:lumMod val="25000"/>
                  </a:schemeClr>
                </a:solidFill>
                <a:latin typeface="Arial" pitchFamily="34" charset="0"/>
                <a:cs typeface="Arial" pitchFamily="34" charset="0"/>
              </a:rPr>
              <a:t>fiecare om care-l accesează</a:t>
            </a:r>
            <a:r>
              <a:rPr lang="ro-RO" sz="2400" dirty="0" smtClean="0">
                <a:solidFill>
                  <a:schemeClr val="bg2">
                    <a:lumMod val="25000"/>
                  </a:schemeClr>
                </a:solidFill>
                <a:latin typeface="Arial" pitchFamily="34" charset="0"/>
                <a:cs typeface="Arial" pitchFamily="34" charset="0"/>
              </a:rPr>
              <a:t>, poate fi </a:t>
            </a:r>
            <a:r>
              <a:rPr lang="ro-RO" sz="2400" dirty="0" smtClean="0">
                <a:solidFill>
                  <a:schemeClr val="bg2">
                    <a:lumMod val="25000"/>
                  </a:schemeClr>
                </a:solidFill>
                <a:latin typeface="Arial" pitchFamily="34" charset="0"/>
                <a:cs typeface="Arial" pitchFamily="34" charset="0"/>
              </a:rPr>
              <a:t>atât consumator cât şi distribuitor de </a:t>
            </a:r>
            <a:r>
              <a:rPr lang="ro-RO" sz="2400" dirty="0" smtClean="0">
                <a:solidFill>
                  <a:schemeClr val="bg2">
                    <a:lumMod val="25000"/>
                  </a:schemeClr>
                </a:solidFill>
                <a:latin typeface="Arial" pitchFamily="34" charset="0"/>
                <a:cs typeface="Arial" pitchFamily="34" charset="0"/>
              </a:rPr>
              <a:t>informaţie.</a:t>
            </a:r>
          </a:p>
          <a:p>
            <a:pPr algn="just">
              <a:buNone/>
            </a:pPr>
            <a:r>
              <a:rPr lang="ro-RO" sz="2400" dirty="0" smtClean="0">
                <a:solidFill>
                  <a:schemeClr val="bg2">
                    <a:lumMod val="25000"/>
                  </a:schemeClr>
                </a:solidFill>
                <a:latin typeface="Arial" pitchFamily="34" charset="0"/>
                <a:cs typeface="Arial" pitchFamily="34" charset="0"/>
              </a:rPr>
              <a:t>		Internetul - considerat </a:t>
            </a:r>
            <a:r>
              <a:rPr lang="ro-RO" sz="2400" dirty="0" smtClean="0">
                <a:solidFill>
                  <a:schemeClr val="bg2">
                    <a:lumMod val="25000"/>
                  </a:schemeClr>
                </a:solidFill>
                <a:latin typeface="Arial" pitchFamily="34" charset="0"/>
                <a:cs typeface="Arial" pitchFamily="34" charset="0"/>
              </a:rPr>
              <a:t>invenţia cu cel mai mare impact atât la nivel tehnologic cât şi social</a:t>
            </a:r>
            <a:r>
              <a:rPr lang="ro-RO" sz="2400" dirty="0" smtClean="0">
                <a:solidFill>
                  <a:schemeClr val="bg2">
                    <a:lumMod val="25000"/>
                  </a:schemeClr>
                </a:solidFill>
                <a:latin typeface="Arial" pitchFamily="34" charset="0"/>
                <a:cs typeface="Arial" pitchFamily="34" charset="0"/>
              </a:rPr>
              <a:t>, unde informaţia este de multe ori necontrolată sau cenzurată, îi poate face pe elevi</a:t>
            </a:r>
            <a:r>
              <a:rPr lang="ro-RO" sz="2400" dirty="0" smtClean="0">
                <a:solidFill>
                  <a:schemeClr val="bg2">
                    <a:lumMod val="25000"/>
                  </a:schemeClr>
                </a:solidFill>
                <a:latin typeface="Arial" pitchFamily="34" charset="0"/>
                <a:cs typeface="Arial" pitchFamily="34" charset="0"/>
              </a:rPr>
              <a:t> victime ale manipulărilor de tot felul</a:t>
            </a:r>
            <a:r>
              <a:rPr lang="en-US" sz="2400" dirty="0" smtClean="0">
                <a:solidFill>
                  <a:schemeClr val="bg2">
                    <a:lumMod val="25000"/>
                  </a:schemeClr>
                </a:solidFill>
                <a:latin typeface="Arial" pitchFamily="34" charset="0"/>
                <a:cs typeface="Arial" pitchFamily="34" charset="0"/>
              </a:rPr>
              <a:t>.</a:t>
            </a:r>
            <a:endParaRPr lang="en-US" sz="2400" dirty="0" smtClean="0">
              <a:solidFill>
                <a:schemeClr val="bg2">
                  <a:lumMod val="25000"/>
                </a:schemeClr>
              </a:solidFill>
              <a:latin typeface="Arial" pitchFamily="34" charset="0"/>
              <a:cs typeface="Arial" pitchFamily="34" charset="0"/>
            </a:endParaRPr>
          </a:p>
          <a:p>
            <a:pPr algn="just">
              <a:buNone/>
            </a:pPr>
            <a:r>
              <a:rPr lang="fr-FR" sz="2400" dirty="0" smtClean="0">
                <a:solidFill>
                  <a:schemeClr val="bg2">
                    <a:lumMod val="25000"/>
                  </a:schemeClr>
                </a:solidFill>
                <a:latin typeface="Arial" pitchFamily="34" charset="0"/>
                <a:cs typeface="Arial" pitchFamily="34" charset="0"/>
              </a:rPr>
              <a:t>		</a:t>
            </a:r>
            <a:endParaRPr lang="ro-RO"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fontScale="90000"/>
          </a:bodyPr>
          <a:lstStyle/>
          <a:p>
            <a:r>
              <a:rPr lang="ro-RO" b="1" dirty="0" smtClean="0">
                <a:solidFill>
                  <a:schemeClr val="bg2">
                    <a:lumMod val="25000"/>
                  </a:schemeClr>
                </a:solidFill>
                <a:latin typeface="Arial" pitchFamily="34" charset="0"/>
                <a:cs typeface="Arial" pitchFamily="34" charset="0"/>
              </a:rPr>
              <a:t>Rolul C.D.Ş</a:t>
            </a:r>
            <a:r>
              <a:rPr lang="ro-RO" dirty="0" smtClean="0">
                <a:solidFill>
                  <a:schemeClr val="bg2">
                    <a:lumMod val="25000"/>
                  </a:schemeClr>
                </a:solidFill>
              </a:rPr>
              <a:t>.</a:t>
            </a:r>
            <a:r>
              <a:rPr lang="en-US" dirty="0" smtClean="0">
                <a:solidFill>
                  <a:schemeClr val="bg2">
                    <a:lumMod val="25000"/>
                  </a:schemeClr>
                </a:solidFill>
              </a:rPr>
              <a:t> - </a:t>
            </a:r>
            <a:r>
              <a:rPr lang="ro-RO" sz="2200" b="1" dirty="0" smtClean="0">
                <a:solidFill>
                  <a:schemeClr val="bg2">
                    <a:lumMod val="25000"/>
                  </a:schemeClr>
                </a:solidFill>
                <a:latin typeface="Arial" pitchFamily="34" charset="0"/>
                <a:cs typeface="Arial" pitchFamily="34" charset="0"/>
              </a:rPr>
              <a:t>Informaţie – Comunicare - Internet</a:t>
            </a:r>
            <a:endParaRPr lang="ro-RO" sz="2200" dirty="0"/>
          </a:p>
        </p:txBody>
      </p:sp>
      <p:sp>
        <p:nvSpPr>
          <p:cNvPr id="3" name="Substituent text 2"/>
          <p:cNvSpPr>
            <a:spLocks noGrp="1"/>
          </p:cNvSpPr>
          <p:nvPr>
            <p:ph type="body" idx="1"/>
          </p:nvPr>
        </p:nvSpPr>
        <p:spPr>
          <a:xfrm>
            <a:off x="304800" y="1554162"/>
            <a:ext cx="8515672" cy="4755157"/>
          </a:xfrm>
        </p:spPr>
        <p:txBody>
          <a:bodyPr/>
          <a:lstStyle/>
          <a:p>
            <a:pPr algn="just">
              <a:buNone/>
            </a:pPr>
            <a:r>
              <a:rPr lang="en-US" sz="2400" dirty="0" smtClean="0">
                <a:latin typeface="Arial" pitchFamily="34" charset="0"/>
                <a:cs typeface="Arial" pitchFamily="34" charset="0"/>
              </a:rPr>
              <a:t>		</a:t>
            </a:r>
            <a:r>
              <a:rPr lang="ro-RO" sz="2400" dirty="0" smtClean="0">
                <a:solidFill>
                  <a:schemeClr val="bg2">
                    <a:lumMod val="25000"/>
                  </a:schemeClr>
                </a:solidFill>
                <a:latin typeface="Arial" pitchFamily="34" charset="0"/>
                <a:cs typeface="Arial" pitchFamily="34" charset="0"/>
              </a:rPr>
              <a:t>C</a:t>
            </a:r>
            <a:r>
              <a:rPr lang="it-IT" sz="2400" dirty="0" smtClean="0">
                <a:solidFill>
                  <a:schemeClr val="bg2">
                    <a:lumMod val="25000"/>
                  </a:schemeClr>
                </a:solidFill>
                <a:latin typeface="Arial" pitchFamily="34" charset="0"/>
                <a:cs typeface="Arial" pitchFamily="34" charset="0"/>
              </a:rPr>
              <a:t>ursul “</a:t>
            </a:r>
            <a:r>
              <a:rPr lang="it-IT" sz="2400" i="1" dirty="0" smtClean="0">
                <a:solidFill>
                  <a:schemeClr val="bg2">
                    <a:lumMod val="25000"/>
                  </a:schemeClr>
                </a:solidFill>
                <a:latin typeface="Arial" pitchFamily="34" charset="0"/>
                <a:cs typeface="Arial" pitchFamily="34" charset="0"/>
              </a:rPr>
              <a:t>Informa</a:t>
            </a:r>
            <a:r>
              <a:rPr lang="ro-RO" sz="2400" i="1" dirty="0" smtClean="0">
                <a:solidFill>
                  <a:schemeClr val="bg2">
                    <a:lumMod val="25000"/>
                  </a:schemeClr>
                </a:solidFill>
                <a:latin typeface="Arial" pitchFamily="34" charset="0"/>
                <a:cs typeface="Arial" pitchFamily="34" charset="0"/>
              </a:rPr>
              <a:t>ţ</a:t>
            </a:r>
            <a:r>
              <a:rPr lang="it-IT" sz="2400" i="1" dirty="0" smtClean="0">
                <a:solidFill>
                  <a:schemeClr val="bg2">
                    <a:lumMod val="25000"/>
                  </a:schemeClr>
                </a:solidFill>
                <a:latin typeface="Arial" pitchFamily="34" charset="0"/>
                <a:cs typeface="Arial" pitchFamily="34" charset="0"/>
              </a:rPr>
              <a:t>ie</a:t>
            </a:r>
            <a:r>
              <a:rPr lang="ro-RO" sz="2400" i="1" dirty="0" smtClean="0">
                <a:solidFill>
                  <a:schemeClr val="bg2">
                    <a:lumMod val="25000"/>
                  </a:schemeClr>
                </a:solidFill>
                <a:latin typeface="Arial" pitchFamily="34" charset="0"/>
                <a:cs typeface="Arial" pitchFamily="34" charset="0"/>
              </a:rPr>
              <a:t> - </a:t>
            </a:r>
            <a:r>
              <a:rPr lang="it-IT" sz="2400" i="1" dirty="0" smtClean="0">
                <a:solidFill>
                  <a:schemeClr val="bg2">
                    <a:lumMod val="25000"/>
                  </a:schemeClr>
                </a:solidFill>
                <a:latin typeface="Arial" pitchFamily="34" charset="0"/>
                <a:cs typeface="Arial" pitchFamily="34" charset="0"/>
              </a:rPr>
              <a:t>Comunicare -</a:t>
            </a:r>
            <a:r>
              <a:rPr lang="ro-RO" sz="2400" i="1" dirty="0" smtClean="0">
                <a:solidFill>
                  <a:schemeClr val="bg2">
                    <a:lumMod val="25000"/>
                  </a:schemeClr>
                </a:solidFill>
                <a:latin typeface="Arial" pitchFamily="34" charset="0"/>
                <a:cs typeface="Arial" pitchFamily="34" charset="0"/>
              </a:rPr>
              <a:t> </a:t>
            </a:r>
            <a:r>
              <a:rPr lang="it-IT" sz="2400" i="1" dirty="0" smtClean="0">
                <a:solidFill>
                  <a:schemeClr val="bg2">
                    <a:lumMod val="25000"/>
                  </a:schemeClr>
                </a:solidFill>
                <a:latin typeface="Arial" pitchFamily="34" charset="0"/>
                <a:cs typeface="Arial" pitchFamily="34" charset="0"/>
              </a:rPr>
              <a:t>Internet</a:t>
            </a:r>
            <a:r>
              <a:rPr lang="it-IT" sz="2400" dirty="0" smtClean="0">
                <a:solidFill>
                  <a:schemeClr val="bg2">
                    <a:lumMod val="25000"/>
                  </a:schemeClr>
                </a:solidFill>
                <a:latin typeface="Arial" pitchFamily="34" charset="0"/>
                <a:cs typeface="Arial" pitchFamily="34" charset="0"/>
              </a:rPr>
              <a:t>”, </a:t>
            </a:r>
            <a:r>
              <a:rPr lang="it-IT" sz="2400" dirty="0" smtClean="0">
                <a:solidFill>
                  <a:schemeClr val="bg2">
                    <a:lumMod val="25000"/>
                  </a:schemeClr>
                </a:solidFill>
                <a:latin typeface="Arial" pitchFamily="34" charset="0"/>
                <a:cs typeface="Arial" pitchFamily="34" charset="0"/>
              </a:rPr>
              <a:t>va duce la capacitatea de a ini</a:t>
            </a:r>
            <a:r>
              <a:rPr lang="ro-RO" sz="2400" dirty="0" smtClean="0">
                <a:solidFill>
                  <a:schemeClr val="bg2">
                    <a:lumMod val="25000"/>
                  </a:schemeClr>
                </a:solidFill>
                <a:latin typeface="Arial" pitchFamily="34" charset="0"/>
                <a:cs typeface="Arial" pitchFamily="34" charset="0"/>
              </a:rPr>
              <a:t>ţ</a:t>
            </a:r>
            <a:r>
              <a:rPr lang="it-IT" sz="2400" dirty="0" smtClean="0">
                <a:solidFill>
                  <a:schemeClr val="bg2">
                    <a:lumMod val="25000"/>
                  </a:schemeClr>
                </a:solidFill>
                <a:latin typeface="Arial" pitchFamily="34" charset="0"/>
                <a:cs typeface="Arial" pitchFamily="34" charset="0"/>
              </a:rPr>
              <a:t>ia </a:t>
            </a:r>
            <a:r>
              <a:rPr lang="ro-RO" sz="2400" dirty="0" smtClean="0">
                <a:solidFill>
                  <a:schemeClr val="bg2">
                    <a:lumMod val="25000"/>
                  </a:schemeClr>
                </a:solidFill>
                <a:latin typeface="Arial" pitchFamily="34" charset="0"/>
                <a:cs typeface="Arial" pitchFamily="34" charset="0"/>
              </a:rPr>
              <a:t>ş</a:t>
            </a:r>
            <a:r>
              <a:rPr lang="it-IT" sz="2400" dirty="0" smtClean="0">
                <a:solidFill>
                  <a:schemeClr val="bg2">
                    <a:lumMod val="25000"/>
                  </a:schemeClr>
                </a:solidFill>
                <a:latin typeface="Arial" pitchFamily="34" charset="0"/>
                <a:cs typeface="Arial" pitchFamily="34" charset="0"/>
              </a:rPr>
              <a:t>i a sus</a:t>
            </a:r>
            <a:r>
              <a:rPr lang="ro-RO" sz="2400" dirty="0" smtClean="0">
                <a:solidFill>
                  <a:schemeClr val="bg2">
                    <a:lumMod val="25000"/>
                  </a:schemeClr>
                </a:solidFill>
                <a:latin typeface="Arial" pitchFamily="34" charset="0"/>
                <a:cs typeface="Arial" pitchFamily="34" charset="0"/>
              </a:rPr>
              <a:t>ţ</a:t>
            </a:r>
            <a:r>
              <a:rPr lang="it-IT" sz="2400" dirty="0" smtClean="0">
                <a:solidFill>
                  <a:schemeClr val="bg2">
                    <a:lumMod val="25000"/>
                  </a:schemeClr>
                </a:solidFill>
                <a:latin typeface="Arial" pitchFamily="34" charset="0"/>
                <a:cs typeface="Arial" pitchFamily="34" charset="0"/>
              </a:rPr>
              <a:t>ine conversa</a:t>
            </a:r>
            <a:r>
              <a:rPr lang="ro-RO" sz="2400" dirty="0" smtClean="0">
                <a:solidFill>
                  <a:schemeClr val="bg2">
                    <a:lumMod val="25000"/>
                  </a:schemeClr>
                </a:solidFill>
                <a:latin typeface="Arial" pitchFamily="34" charset="0"/>
                <a:cs typeface="Arial" pitchFamily="34" charset="0"/>
              </a:rPr>
              <a:t>ţ</a:t>
            </a:r>
            <a:r>
              <a:rPr lang="it-IT" sz="2400" dirty="0" smtClean="0">
                <a:solidFill>
                  <a:schemeClr val="bg2">
                    <a:lumMod val="25000"/>
                  </a:schemeClr>
                </a:solidFill>
                <a:latin typeface="Arial" pitchFamily="34" charset="0"/>
                <a:cs typeface="Arial" pitchFamily="34" charset="0"/>
              </a:rPr>
              <a:t>ii </a:t>
            </a:r>
            <a:r>
              <a:rPr lang="ro-RO" sz="2400" dirty="0" smtClean="0">
                <a:solidFill>
                  <a:schemeClr val="bg2">
                    <a:lumMod val="25000"/>
                  </a:schemeClr>
                </a:solidFill>
                <a:latin typeface="Arial" pitchFamily="34" charset="0"/>
                <a:cs typeface="Arial" pitchFamily="34" charset="0"/>
              </a:rPr>
              <a:t>faţă în faţă sau </a:t>
            </a:r>
            <a:r>
              <a:rPr lang="it-IT" sz="2400" dirty="0" smtClean="0">
                <a:solidFill>
                  <a:schemeClr val="bg2">
                    <a:lumMod val="25000"/>
                  </a:schemeClr>
                </a:solidFill>
                <a:latin typeface="Arial" pitchFamily="34" charset="0"/>
                <a:cs typeface="Arial" pitchFamily="34" charset="0"/>
              </a:rPr>
              <a:t>online</a:t>
            </a:r>
            <a:r>
              <a:rPr lang="ro-RO" sz="2400" dirty="0" smtClean="0">
                <a:solidFill>
                  <a:schemeClr val="bg2">
                    <a:lumMod val="25000"/>
                  </a:schemeClr>
                </a:solidFill>
                <a:latin typeface="Arial" pitchFamily="34" charset="0"/>
                <a:cs typeface="Arial" pitchFamily="34" charset="0"/>
              </a:rPr>
              <a:t> </a:t>
            </a:r>
            <a:r>
              <a:rPr lang="ro-RO" sz="2400" dirty="0" smtClean="0">
                <a:solidFill>
                  <a:schemeClr val="bg2">
                    <a:lumMod val="25000"/>
                  </a:schemeClr>
                </a:solidFill>
                <a:latin typeface="Arial" pitchFamily="34" charset="0"/>
                <a:cs typeface="Arial" pitchFamily="34" charset="0"/>
              </a:rPr>
              <a:t>-</a:t>
            </a:r>
            <a:r>
              <a:rPr lang="it-IT" sz="2400" dirty="0" smtClean="0">
                <a:solidFill>
                  <a:schemeClr val="bg2">
                    <a:lumMod val="25000"/>
                  </a:schemeClr>
                </a:solidFill>
                <a:latin typeface="Arial" pitchFamily="34" charset="0"/>
                <a:cs typeface="Arial" pitchFamily="34" charset="0"/>
              </a:rPr>
              <a:t> </a:t>
            </a:r>
            <a:r>
              <a:rPr lang="it-IT" sz="2400" dirty="0" smtClean="0">
                <a:solidFill>
                  <a:schemeClr val="bg2">
                    <a:lumMod val="25000"/>
                  </a:schemeClr>
                </a:solidFill>
                <a:latin typeface="Arial" pitchFamily="34" charset="0"/>
                <a:cs typeface="Arial" pitchFamily="34" charset="0"/>
              </a:rPr>
              <a:t>folosind  po</a:t>
            </a:r>
            <a:r>
              <a:rPr lang="ro-RO" sz="2400" dirty="0" smtClean="0">
                <a:solidFill>
                  <a:schemeClr val="bg2">
                    <a:lumMod val="25000"/>
                  </a:schemeClr>
                </a:solidFill>
                <a:latin typeface="Arial" pitchFamily="34" charset="0"/>
                <a:cs typeface="Arial" pitchFamily="34" charset="0"/>
              </a:rPr>
              <a:t>ş</a:t>
            </a:r>
            <a:r>
              <a:rPr lang="it-IT" sz="2400" dirty="0" smtClean="0">
                <a:solidFill>
                  <a:schemeClr val="bg2">
                    <a:lumMod val="25000"/>
                  </a:schemeClr>
                </a:solidFill>
                <a:latin typeface="Arial" pitchFamily="34" charset="0"/>
                <a:cs typeface="Arial" pitchFamily="34" charset="0"/>
              </a:rPr>
              <a:t>ta electronic</a:t>
            </a:r>
            <a:r>
              <a:rPr lang="ro-RO" sz="2400" dirty="0" smtClean="0">
                <a:solidFill>
                  <a:schemeClr val="bg2">
                    <a:lumMod val="25000"/>
                  </a:schemeClr>
                </a:solidFill>
                <a:latin typeface="Arial" pitchFamily="34" charset="0"/>
                <a:cs typeface="Arial" pitchFamily="34" charset="0"/>
              </a:rPr>
              <a:t>ă</a:t>
            </a:r>
            <a:r>
              <a:rPr lang="it-IT" sz="2400" dirty="0" smtClean="0">
                <a:solidFill>
                  <a:schemeClr val="bg2">
                    <a:lumMod val="25000"/>
                  </a:schemeClr>
                </a:solidFill>
                <a:latin typeface="Arial" pitchFamily="34" charset="0"/>
                <a:cs typeface="Arial" pitchFamily="34" charset="0"/>
              </a:rPr>
              <a:t> sau</a:t>
            </a:r>
            <a:r>
              <a:rPr lang="ro-RO" sz="2400" dirty="0" smtClean="0">
                <a:solidFill>
                  <a:schemeClr val="bg2">
                    <a:lumMod val="25000"/>
                  </a:schemeClr>
                </a:solidFill>
                <a:latin typeface="Arial" pitchFamily="34" charset="0"/>
                <a:cs typeface="Arial" pitchFamily="34" charset="0"/>
              </a:rPr>
              <a:t> reţelele de socializare</a:t>
            </a:r>
            <a:r>
              <a:rPr lang="en-US" sz="2400" dirty="0" smtClean="0">
                <a:solidFill>
                  <a:schemeClr val="bg2">
                    <a:lumMod val="25000"/>
                  </a:schemeClr>
                </a:solidFill>
                <a:latin typeface="Arial" pitchFamily="34" charset="0"/>
                <a:cs typeface="Arial" pitchFamily="34" charset="0"/>
              </a:rPr>
              <a:t>.</a:t>
            </a:r>
          </a:p>
          <a:p>
            <a:pPr algn="just">
              <a:buNone/>
            </a:pP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Comunicare</a:t>
            </a:r>
            <a:r>
              <a:rPr lang="ro-RO" sz="2400" dirty="0" smtClean="0">
                <a:solidFill>
                  <a:schemeClr val="bg2">
                    <a:lumMod val="25000"/>
                  </a:schemeClr>
                </a:solidFill>
                <a:latin typeface="Arial" pitchFamily="34" charset="0"/>
                <a:cs typeface="Arial" pitchFamily="34" charset="0"/>
              </a:rPr>
              <a:t>a</a:t>
            </a:r>
            <a:r>
              <a:rPr lang="fr-FR" sz="2400" dirty="0" smtClean="0">
                <a:solidFill>
                  <a:schemeClr val="bg2">
                    <a:lumMod val="25000"/>
                  </a:schemeClr>
                </a:solidFill>
                <a:latin typeface="Arial" pitchFamily="34" charset="0"/>
                <a:cs typeface="Arial" pitchFamily="34" charset="0"/>
              </a:rPr>
              <a:t> </a:t>
            </a:r>
            <a:r>
              <a:rPr lang="ro-RO" sz="2400" dirty="0" smtClean="0">
                <a:solidFill>
                  <a:schemeClr val="bg2">
                    <a:lumMod val="25000"/>
                  </a:schemeClr>
                </a:solidFill>
                <a:latin typeface="Arial" pitchFamily="34" charset="0"/>
                <a:cs typeface="Arial" pitchFamily="34" charset="0"/>
              </a:rPr>
              <a:t>î</a:t>
            </a:r>
            <a:r>
              <a:rPr lang="fr-FR" sz="2400" dirty="0" err="1" smtClean="0">
                <a:solidFill>
                  <a:schemeClr val="bg2">
                    <a:lumMod val="25000"/>
                  </a:schemeClr>
                </a:solidFill>
                <a:latin typeface="Arial" pitchFamily="34" charset="0"/>
                <a:cs typeface="Arial" pitchFamily="34" charset="0"/>
              </a:rPr>
              <a:t>mbrac</a:t>
            </a:r>
            <a:r>
              <a:rPr lang="ro-RO" sz="2400" dirty="0" smtClean="0">
                <a:solidFill>
                  <a:schemeClr val="bg2">
                    <a:lumMod val="25000"/>
                  </a:schemeClr>
                </a:solidFill>
                <a:latin typeface="Arial" pitchFamily="34" charset="0"/>
                <a:cs typeface="Arial" pitchFamily="34" charset="0"/>
              </a:rPr>
              <a:t>ă</a:t>
            </a:r>
            <a:r>
              <a:rPr lang="fr-FR" sz="2400" dirty="0" smtClean="0">
                <a:solidFill>
                  <a:schemeClr val="bg2">
                    <a:lumMod val="25000"/>
                  </a:schemeClr>
                </a:solidFill>
                <a:latin typeface="Arial" pitchFamily="34" charset="0"/>
                <a:cs typeface="Arial" pitchFamily="34" charset="0"/>
              </a:rPr>
              <a:t> o mare </a:t>
            </a:r>
            <a:r>
              <a:rPr lang="fr-FR" sz="2400" dirty="0" err="1" smtClean="0">
                <a:solidFill>
                  <a:schemeClr val="bg2">
                    <a:lumMod val="25000"/>
                  </a:schemeClr>
                </a:solidFill>
                <a:latin typeface="Arial" pitchFamily="34" charset="0"/>
                <a:cs typeface="Arial" pitchFamily="34" charset="0"/>
              </a:rPr>
              <a:t>varietate</a:t>
            </a:r>
            <a:r>
              <a:rPr lang="fr-FR" sz="2400" dirty="0" smtClean="0">
                <a:solidFill>
                  <a:schemeClr val="bg2">
                    <a:lumMod val="25000"/>
                  </a:schemeClr>
                </a:solidFill>
                <a:latin typeface="Arial" pitchFamily="34" charset="0"/>
                <a:cs typeface="Arial" pitchFamily="34" charset="0"/>
              </a:rPr>
              <a:t> de forme </a:t>
            </a:r>
            <a:r>
              <a:rPr lang="ro-RO" sz="2400" dirty="0" smtClean="0">
                <a:solidFill>
                  <a:schemeClr val="bg2">
                    <a:lumMod val="25000"/>
                  </a:schemeClr>
                </a:solidFill>
                <a:latin typeface="Arial" pitchFamily="34" charset="0"/>
                <a:cs typeface="Arial" pitchFamily="34" charset="0"/>
              </a:rPr>
              <a:t>ş</a:t>
            </a:r>
            <a:r>
              <a:rPr lang="fr-FR" sz="2400" dirty="0" smtClean="0">
                <a:solidFill>
                  <a:schemeClr val="bg2">
                    <a:lumMod val="25000"/>
                  </a:schemeClr>
                </a:solidFill>
                <a:latin typeface="Arial" pitchFamily="34" charset="0"/>
                <a:cs typeface="Arial" pitchFamily="34" charset="0"/>
              </a:rPr>
              <a:t>i st</a:t>
            </a:r>
            <a:r>
              <a:rPr lang="ro-RO" sz="2400" dirty="0" smtClean="0">
                <a:solidFill>
                  <a:schemeClr val="bg2">
                    <a:lumMod val="25000"/>
                  </a:schemeClr>
                </a:solidFill>
                <a:latin typeface="Arial" pitchFamily="34" charset="0"/>
                <a:cs typeface="Arial" pitchFamily="34" charset="0"/>
              </a:rPr>
              <a:t>ă</a:t>
            </a:r>
            <a:r>
              <a:rPr lang="fr-FR" sz="2400" dirty="0" smtClean="0">
                <a:solidFill>
                  <a:schemeClr val="bg2">
                    <a:lumMod val="25000"/>
                  </a:schemeClr>
                </a:solidFill>
                <a:latin typeface="Arial" pitchFamily="34" charset="0"/>
                <a:cs typeface="Arial" pitchFamily="34" charset="0"/>
              </a:rPr>
              <a:t> la </a:t>
            </a:r>
            <a:r>
              <a:rPr lang="fr-FR" sz="2400" dirty="0" err="1" smtClean="0">
                <a:solidFill>
                  <a:schemeClr val="bg2">
                    <a:lumMod val="25000"/>
                  </a:schemeClr>
                </a:solidFill>
                <a:latin typeface="Arial" pitchFamily="34" charset="0"/>
                <a:cs typeface="Arial" pitchFamily="34" charset="0"/>
              </a:rPr>
              <a:t>baza</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rela</a:t>
            </a:r>
            <a:r>
              <a:rPr lang="ro-RO" sz="2400" dirty="0" smtClean="0">
                <a:solidFill>
                  <a:schemeClr val="bg2">
                    <a:lumMod val="25000"/>
                  </a:schemeClr>
                </a:solidFill>
                <a:latin typeface="Arial" pitchFamily="34" charset="0"/>
                <a:cs typeface="Arial" pitchFamily="34" charset="0"/>
              </a:rPr>
              <a:t>ţ</a:t>
            </a:r>
            <a:r>
              <a:rPr lang="fr-FR" sz="2400" dirty="0" err="1" smtClean="0">
                <a:solidFill>
                  <a:schemeClr val="bg2">
                    <a:lumMod val="25000"/>
                  </a:schemeClr>
                </a:solidFill>
                <a:latin typeface="Arial" pitchFamily="34" charset="0"/>
                <a:cs typeface="Arial" pitchFamily="34" charset="0"/>
              </a:rPr>
              <a:t>iilor</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interumane</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viz</a:t>
            </a:r>
            <a:r>
              <a:rPr lang="ro-RO" sz="2400" dirty="0" smtClean="0">
                <a:solidFill>
                  <a:schemeClr val="bg2">
                    <a:lumMod val="25000"/>
                  </a:schemeClr>
                </a:solidFill>
                <a:latin typeface="Arial" pitchFamily="34" charset="0"/>
                <a:cs typeface="Arial" pitchFamily="34" charset="0"/>
              </a:rPr>
              <a:t>â</a:t>
            </a:r>
            <a:r>
              <a:rPr lang="fr-FR" sz="2400" dirty="0" err="1" smtClean="0">
                <a:solidFill>
                  <a:schemeClr val="bg2">
                    <a:lumMod val="25000"/>
                  </a:schemeClr>
                </a:solidFill>
                <a:latin typeface="Arial" pitchFamily="34" charset="0"/>
                <a:cs typeface="Arial" pitchFamily="34" charset="0"/>
              </a:rPr>
              <a:t>nd</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familia</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colectivul</a:t>
            </a:r>
            <a:r>
              <a:rPr lang="fr-FR" sz="2400" dirty="0" smtClean="0">
                <a:solidFill>
                  <a:schemeClr val="bg2">
                    <a:lumMod val="25000"/>
                  </a:schemeClr>
                </a:solidFill>
                <a:latin typeface="Arial" pitchFamily="34" charset="0"/>
                <a:cs typeface="Arial" pitchFamily="34" charset="0"/>
              </a:rPr>
              <a:t> de </a:t>
            </a:r>
            <a:r>
              <a:rPr lang="fr-FR" sz="2400" dirty="0" err="1" smtClean="0">
                <a:solidFill>
                  <a:schemeClr val="bg2">
                    <a:lumMod val="25000"/>
                  </a:schemeClr>
                </a:solidFill>
                <a:latin typeface="Arial" pitchFamily="34" charset="0"/>
                <a:cs typeface="Arial" pitchFamily="34" charset="0"/>
              </a:rPr>
              <a:t>colegi</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colectivul</a:t>
            </a:r>
            <a:r>
              <a:rPr lang="fr-FR" sz="2400" dirty="0" smtClean="0">
                <a:solidFill>
                  <a:schemeClr val="bg2">
                    <a:lumMod val="25000"/>
                  </a:schemeClr>
                </a:solidFill>
                <a:latin typeface="Arial" pitchFamily="34" charset="0"/>
                <a:cs typeface="Arial" pitchFamily="34" charset="0"/>
              </a:rPr>
              <a:t> de </a:t>
            </a:r>
            <a:r>
              <a:rPr lang="fr-FR" sz="2400" dirty="0" err="1" smtClean="0">
                <a:solidFill>
                  <a:schemeClr val="bg2">
                    <a:lumMod val="25000"/>
                  </a:schemeClr>
                </a:solidFill>
                <a:latin typeface="Arial" pitchFamily="34" charset="0"/>
                <a:cs typeface="Arial" pitchFamily="34" charset="0"/>
              </a:rPr>
              <a:t>profesori</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personal</a:t>
            </a:r>
            <a:r>
              <a:rPr lang="fr-FR" sz="2400" dirty="0" smtClean="0">
                <a:solidFill>
                  <a:schemeClr val="bg2">
                    <a:lumMod val="25000"/>
                  </a:schemeClr>
                </a:solidFill>
                <a:latin typeface="Arial" pitchFamily="34" charset="0"/>
                <a:cs typeface="Arial" pitchFamily="34" charset="0"/>
              </a:rPr>
              <a:t> al </a:t>
            </a:r>
            <a:r>
              <a:rPr lang="fr-FR" sz="2400" dirty="0" err="1" smtClean="0">
                <a:solidFill>
                  <a:schemeClr val="bg2">
                    <a:lumMod val="25000"/>
                  </a:schemeClr>
                </a:solidFill>
                <a:latin typeface="Arial" pitchFamily="34" charset="0"/>
                <a:cs typeface="Arial" pitchFamily="34" charset="0"/>
              </a:rPr>
              <a:t>diverselor</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institu</a:t>
            </a:r>
            <a:r>
              <a:rPr lang="ro-RO" sz="2400" dirty="0" smtClean="0">
                <a:solidFill>
                  <a:schemeClr val="bg2">
                    <a:lumMod val="25000"/>
                  </a:schemeClr>
                </a:solidFill>
                <a:latin typeface="Arial" pitchFamily="34" charset="0"/>
                <a:cs typeface="Arial" pitchFamily="34" charset="0"/>
              </a:rPr>
              <a:t>ţ</a:t>
            </a:r>
            <a:r>
              <a:rPr lang="fr-FR" sz="2400" dirty="0" smtClean="0">
                <a:solidFill>
                  <a:schemeClr val="bg2">
                    <a:lumMod val="25000"/>
                  </a:schemeClr>
                </a:solidFill>
                <a:latin typeface="Arial" pitchFamily="34" charset="0"/>
                <a:cs typeface="Arial" pitchFamily="34" charset="0"/>
              </a:rPr>
              <a:t>ii </a:t>
            </a:r>
            <a:r>
              <a:rPr lang="fr-FR" sz="2400" dirty="0" err="1" smtClean="0">
                <a:solidFill>
                  <a:schemeClr val="bg2">
                    <a:lumMod val="25000"/>
                  </a:schemeClr>
                </a:solidFill>
                <a:latin typeface="Arial" pitchFamily="34" charset="0"/>
                <a:cs typeface="Arial" pitchFamily="34" charset="0"/>
              </a:rPr>
              <a:t>cu</a:t>
            </a:r>
            <a:r>
              <a:rPr lang="fr-FR" sz="2400" dirty="0" smtClean="0">
                <a:solidFill>
                  <a:schemeClr val="bg2">
                    <a:lumMod val="25000"/>
                  </a:schemeClr>
                </a:solidFill>
                <a:latin typeface="Arial" pitchFamily="34" charset="0"/>
                <a:cs typeface="Arial" pitchFamily="34" charset="0"/>
              </a:rPr>
              <a:t> care </a:t>
            </a:r>
            <a:r>
              <a:rPr lang="fr-FR" sz="2400" dirty="0" err="1" smtClean="0">
                <a:solidFill>
                  <a:schemeClr val="bg2">
                    <a:lumMod val="25000"/>
                  </a:schemeClr>
                </a:solidFill>
                <a:latin typeface="Arial" pitchFamily="34" charset="0"/>
                <a:cs typeface="Arial" pitchFamily="34" charset="0"/>
              </a:rPr>
              <a:t>elevii</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intr</a:t>
            </a:r>
            <a:r>
              <a:rPr lang="ro-RO" sz="2400" dirty="0" smtClean="0">
                <a:solidFill>
                  <a:schemeClr val="bg2">
                    <a:lumMod val="25000"/>
                  </a:schemeClr>
                </a:solidFill>
                <a:latin typeface="Arial" pitchFamily="34" charset="0"/>
                <a:cs typeface="Arial" pitchFamily="34" charset="0"/>
              </a:rPr>
              <a:t>ă</a:t>
            </a:r>
            <a:r>
              <a:rPr lang="fr-FR" sz="2400" dirty="0" smtClean="0">
                <a:solidFill>
                  <a:schemeClr val="bg2">
                    <a:lumMod val="25000"/>
                  </a:schemeClr>
                </a:solidFill>
                <a:latin typeface="Arial" pitchFamily="34" charset="0"/>
                <a:cs typeface="Arial" pitchFamily="34" charset="0"/>
              </a:rPr>
              <a:t> </a:t>
            </a:r>
            <a:r>
              <a:rPr lang="ro-RO" sz="2400" dirty="0" smtClean="0">
                <a:solidFill>
                  <a:schemeClr val="bg2">
                    <a:lumMod val="25000"/>
                  </a:schemeClr>
                </a:solidFill>
                <a:latin typeface="Arial" pitchFamily="34" charset="0"/>
                <a:cs typeface="Arial" pitchFamily="34" charset="0"/>
              </a:rPr>
              <a:t>î</a:t>
            </a:r>
            <a:r>
              <a:rPr lang="fr-FR" sz="2400" dirty="0" smtClean="0">
                <a:solidFill>
                  <a:schemeClr val="bg2">
                    <a:lumMod val="25000"/>
                  </a:schemeClr>
                </a:solidFill>
                <a:latin typeface="Arial" pitchFamily="34" charset="0"/>
                <a:cs typeface="Arial" pitchFamily="34" charset="0"/>
              </a:rPr>
              <a:t>n contact </a:t>
            </a:r>
            <a:r>
              <a:rPr lang="fr-FR" sz="2400" dirty="0" err="1" smtClean="0">
                <a:solidFill>
                  <a:schemeClr val="bg2">
                    <a:lumMod val="25000"/>
                  </a:schemeClr>
                </a:solidFill>
                <a:latin typeface="Arial" pitchFamily="34" charset="0"/>
                <a:cs typeface="Arial" pitchFamily="34" charset="0"/>
              </a:rPr>
              <a:t>inevitabil</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re</a:t>
            </a:r>
            <a:r>
              <a:rPr lang="ro-RO" sz="2400" dirty="0" smtClean="0">
                <a:solidFill>
                  <a:schemeClr val="bg2">
                    <a:lumMod val="25000"/>
                  </a:schemeClr>
                </a:solidFill>
                <a:latin typeface="Arial" pitchFamily="34" charset="0"/>
                <a:cs typeface="Arial" pitchFamily="34" charset="0"/>
              </a:rPr>
              <a:t>l</a:t>
            </a:r>
            <a:r>
              <a:rPr lang="fr-FR" sz="2400" dirty="0" smtClean="0">
                <a:solidFill>
                  <a:schemeClr val="bg2">
                    <a:lumMod val="25000"/>
                  </a:schemeClr>
                </a:solidFill>
                <a:latin typeface="Arial" pitchFamily="34" charset="0"/>
                <a:cs typeface="Arial" pitchFamily="34" charset="0"/>
              </a:rPr>
              <a:t>a</a:t>
            </a:r>
            <a:r>
              <a:rPr lang="ro-RO" sz="2400" dirty="0" smtClean="0">
                <a:solidFill>
                  <a:schemeClr val="bg2">
                    <a:lumMod val="25000"/>
                  </a:schemeClr>
                </a:solidFill>
                <a:latin typeface="Arial" pitchFamily="34" charset="0"/>
                <a:cs typeface="Arial" pitchFamily="34" charset="0"/>
              </a:rPr>
              <a:t>ţ</a:t>
            </a:r>
            <a:r>
              <a:rPr lang="fr-FR" sz="2400" dirty="0" err="1" smtClean="0">
                <a:solidFill>
                  <a:schemeClr val="bg2">
                    <a:lumMod val="25000"/>
                  </a:schemeClr>
                </a:solidFill>
                <a:latin typeface="Arial" pitchFamily="34" charset="0"/>
                <a:cs typeface="Arial" pitchFamily="34" charset="0"/>
              </a:rPr>
              <a:t>iile</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ocazionale</a:t>
            </a:r>
            <a:r>
              <a:rPr lang="fr-FR" sz="2400" dirty="0" smtClean="0">
                <a:solidFill>
                  <a:schemeClr val="bg2">
                    <a:lumMod val="25000"/>
                  </a:schemeClr>
                </a:solidFill>
                <a:latin typeface="Arial" pitchFamily="34" charset="0"/>
                <a:cs typeface="Arial" pitchFamily="34" charset="0"/>
              </a:rPr>
              <a:t> </a:t>
            </a:r>
            <a:r>
              <a:rPr lang="ro-RO" sz="2400" dirty="0" smtClean="0">
                <a:solidFill>
                  <a:schemeClr val="bg2">
                    <a:lumMod val="25000"/>
                  </a:schemeClr>
                </a:solidFill>
                <a:latin typeface="Arial" pitchFamily="34" charset="0"/>
                <a:cs typeface="Arial" pitchFamily="34" charset="0"/>
              </a:rPr>
              <a:t>î</a:t>
            </a:r>
            <a:r>
              <a:rPr lang="fr-FR" sz="2400" dirty="0" smtClean="0">
                <a:solidFill>
                  <a:schemeClr val="bg2">
                    <a:lumMod val="25000"/>
                  </a:schemeClr>
                </a:solidFill>
                <a:latin typeface="Arial" pitchFamily="34" charset="0"/>
                <a:cs typeface="Arial" pitchFamily="34" charset="0"/>
              </a:rPr>
              <a:t>n </a:t>
            </a:r>
            <a:r>
              <a:rPr lang="fr-FR" sz="2400" dirty="0" err="1" smtClean="0">
                <a:solidFill>
                  <a:schemeClr val="bg2">
                    <a:lumMod val="25000"/>
                  </a:schemeClr>
                </a:solidFill>
                <a:latin typeface="Arial" pitchFamily="34" charset="0"/>
                <a:cs typeface="Arial" pitchFamily="34" charset="0"/>
              </a:rPr>
              <a:t>locuri</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publice</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mijloace</a:t>
            </a:r>
            <a:r>
              <a:rPr lang="fr-FR" sz="2400" dirty="0" smtClean="0">
                <a:solidFill>
                  <a:schemeClr val="bg2">
                    <a:lumMod val="25000"/>
                  </a:schemeClr>
                </a:solidFill>
                <a:latin typeface="Arial" pitchFamily="34" charset="0"/>
                <a:cs typeface="Arial" pitchFamily="34" charset="0"/>
              </a:rPr>
              <a:t> de transport in </a:t>
            </a:r>
            <a:r>
              <a:rPr lang="fr-FR" sz="2400" dirty="0" err="1" smtClean="0">
                <a:solidFill>
                  <a:schemeClr val="bg2">
                    <a:lumMod val="25000"/>
                  </a:schemeClr>
                </a:solidFill>
                <a:latin typeface="Arial" pitchFamily="34" charset="0"/>
                <a:cs typeface="Arial" pitchFamily="34" charset="0"/>
              </a:rPr>
              <a:t>comun</a:t>
            </a:r>
            <a:r>
              <a:rPr lang="fr-FR" sz="2400" dirty="0" smtClean="0">
                <a:solidFill>
                  <a:schemeClr val="bg2">
                    <a:lumMod val="25000"/>
                  </a:schemeClr>
                </a:solidFill>
                <a:latin typeface="Arial" pitchFamily="34" charset="0"/>
                <a:cs typeface="Arial" pitchFamily="34" charset="0"/>
              </a:rPr>
              <a:t>, etc.</a:t>
            </a:r>
            <a:r>
              <a:rPr lang="ro-RO" sz="2400" dirty="0" smtClean="0">
                <a:solidFill>
                  <a:schemeClr val="bg2">
                    <a:lumMod val="25000"/>
                  </a:schemeClr>
                </a:solidFill>
                <a:latin typeface="Arial" pitchFamily="34" charset="0"/>
                <a:cs typeface="Arial" pitchFamily="34" charset="0"/>
              </a:rPr>
              <a:t> </a:t>
            </a:r>
            <a:endParaRPr lang="ro-RO" dirty="0">
              <a:solidFill>
                <a:schemeClr val="bg2">
                  <a:lumMod val="25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fontScale="90000"/>
          </a:bodyPr>
          <a:lstStyle/>
          <a:p>
            <a:r>
              <a:rPr lang="ro-RO" b="1" dirty="0" smtClean="0">
                <a:solidFill>
                  <a:schemeClr val="bg2">
                    <a:lumMod val="25000"/>
                  </a:schemeClr>
                </a:solidFill>
                <a:latin typeface="Arial" pitchFamily="34" charset="0"/>
                <a:cs typeface="Arial" pitchFamily="34" charset="0"/>
              </a:rPr>
              <a:t>Rolul C.D.Ş.</a:t>
            </a:r>
            <a:r>
              <a:rPr lang="en-US" b="1" dirty="0" smtClean="0">
                <a:solidFill>
                  <a:schemeClr val="bg2">
                    <a:lumMod val="25000"/>
                  </a:schemeClr>
                </a:solidFill>
                <a:latin typeface="Arial" pitchFamily="34" charset="0"/>
                <a:cs typeface="Arial" pitchFamily="34" charset="0"/>
              </a:rPr>
              <a:t> </a:t>
            </a:r>
            <a:r>
              <a:rPr lang="en-US" dirty="0" smtClean="0">
                <a:solidFill>
                  <a:schemeClr val="bg2">
                    <a:lumMod val="25000"/>
                  </a:schemeClr>
                </a:solidFill>
              </a:rPr>
              <a:t>- </a:t>
            </a:r>
            <a:r>
              <a:rPr lang="ro-RO" sz="2200" b="1" dirty="0" smtClean="0">
                <a:solidFill>
                  <a:schemeClr val="bg2">
                    <a:lumMod val="25000"/>
                  </a:schemeClr>
                </a:solidFill>
                <a:latin typeface="Arial" pitchFamily="34" charset="0"/>
                <a:cs typeface="Arial" pitchFamily="34" charset="0"/>
              </a:rPr>
              <a:t>Informaţie – Comunicare - Internet</a:t>
            </a:r>
            <a:endParaRPr lang="ro-RO" sz="2200" dirty="0"/>
          </a:p>
        </p:txBody>
      </p:sp>
      <p:sp>
        <p:nvSpPr>
          <p:cNvPr id="3" name="Substituent text 2"/>
          <p:cNvSpPr>
            <a:spLocks noGrp="1"/>
          </p:cNvSpPr>
          <p:nvPr>
            <p:ph type="body" idx="1"/>
          </p:nvPr>
        </p:nvSpPr>
        <p:spPr>
          <a:xfrm>
            <a:off x="304800" y="1554163"/>
            <a:ext cx="8515672" cy="4525962"/>
          </a:xfrm>
        </p:spPr>
        <p:txBody>
          <a:bodyPr/>
          <a:lstStyle/>
          <a:p>
            <a:pPr algn="just">
              <a:buNone/>
            </a:pPr>
            <a:r>
              <a:rPr lang="ro-RO" sz="2400" dirty="0" smtClean="0">
                <a:latin typeface="Arial" pitchFamily="34" charset="0"/>
                <a:cs typeface="Arial" pitchFamily="34" charset="0"/>
              </a:rPr>
              <a:t>		</a:t>
            </a:r>
          </a:p>
          <a:p>
            <a:pPr algn="just">
              <a:buNone/>
            </a:pPr>
            <a:r>
              <a:rPr lang="ro-RO" sz="2400" dirty="0" smtClean="0">
                <a:latin typeface="Arial" pitchFamily="34" charset="0"/>
                <a:cs typeface="Arial" pitchFamily="34" charset="0"/>
              </a:rPr>
              <a:t>		</a:t>
            </a:r>
            <a:r>
              <a:rPr lang="ro-RO" sz="2400" dirty="0" smtClean="0">
                <a:solidFill>
                  <a:schemeClr val="bg2">
                    <a:lumMod val="25000"/>
                  </a:schemeClr>
                </a:solidFill>
                <a:latin typeface="Arial" pitchFamily="34" charset="0"/>
                <a:cs typeface="Arial" pitchFamily="34" charset="0"/>
              </a:rPr>
              <a:t>În majoritatea cazurilor, dacă întrebi pe cineva – </a:t>
            </a:r>
            <a:r>
              <a:rPr lang="en-US" sz="2400" i="1" dirty="0" smtClean="0">
                <a:solidFill>
                  <a:schemeClr val="bg2">
                    <a:lumMod val="25000"/>
                  </a:schemeClr>
                </a:solidFill>
                <a:latin typeface="Arial" pitchFamily="34" charset="0"/>
                <a:cs typeface="Arial" pitchFamily="34" charset="0"/>
              </a:rPr>
              <a:t>“</a:t>
            </a:r>
            <a:r>
              <a:rPr lang="ro-RO" sz="2400" i="1" dirty="0" smtClean="0">
                <a:solidFill>
                  <a:schemeClr val="bg2">
                    <a:lumMod val="25000"/>
                  </a:schemeClr>
                </a:solidFill>
                <a:latin typeface="Arial" pitchFamily="34" charset="0"/>
                <a:cs typeface="Arial" pitchFamily="34" charset="0"/>
              </a:rPr>
              <a:t>Comunici bine</a:t>
            </a:r>
            <a:r>
              <a:rPr lang="en-US" sz="2400" i="1" dirty="0" smtClean="0">
                <a:solidFill>
                  <a:schemeClr val="bg2">
                    <a:lumMod val="25000"/>
                  </a:schemeClr>
                </a:solidFill>
                <a:latin typeface="Arial" pitchFamily="34" charset="0"/>
                <a:cs typeface="Arial" pitchFamily="34" charset="0"/>
              </a:rPr>
              <a:t>?”</a:t>
            </a:r>
            <a:r>
              <a:rPr lang="ro-RO" sz="2400" dirty="0" smtClean="0">
                <a:solidFill>
                  <a:schemeClr val="bg2">
                    <a:lumMod val="25000"/>
                  </a:schemeClr>
                </a:solidFill>
                <a:latin typeface="Arial" pitchFamily="34" charset="0"/>
                <a:cs typeface="Arial" pitchFamily="34" charset="0"/>
              </a:rPr>
              <a:t>, răspunsul va veni prompt şi hotărât </a:t>
            </a:r>
            <a:r>
              <a:rPr lang="en-US" sz="2400" dirty="0" smtClean="0">
                <a:solidFill>
                  <a:schemeClr val="bg2">
                    <a:lumMod val="25000"/>
                  </a:schemeClr>
                </a:solidFill>
                <a:latin typeface="Arial" pitchFamily="34" charset="0"/>
                <a:cs typeface="Arial" pitchFamily="34" charset="0"/>
              </a:rPr>
              <a:t>“</a:t>
            </a:r>
            <a:r>
              <a:rPr lang="ro-RO" sz="2400" dirty="0" smtClean="0">
                <a:solidFill>
                  <a:schemeClr val="bg2">
                    <a:lumMod val="25000"/>
                  </a:schemeClr>
                </a:solidFill>
                <a:latin typeface="Arial" pitchFamily="34" charset="0"/>
                <a:cs typeface="Arial" pitchFamily="34" charset="0"/>
              </a:rPr>
              <a:t>DA</a:t>
            </a:r>
            <a:r>
              <a:rPr lang="en-US" sz="2400" dirty="0" smtClean="0">
                <a:solidFill>
                  <a:schemeClr val="bg2">
                    <a:lumMod val="25000"/>
                  </a:schemeClr>
                </a:solidFill>
                <a:latin typeface="Arial" pitchFamily="34" charset="0"/>
                <a:cs typeface="Arial" pitchFamily="34" charset="0"/>
              </a:rPr>
              <a:t>”</a:t>
            </a:r>
            <a:r>
              <a:rPr lang="ro-RO" sz="2400" dirty="0" smtClean="0">
                <a:solidFill>
                  <a:schemeClr val="bg2">
                    <a:lumMod val="25000"/>
                  </a:schemeClr>
                </a:solidFill>
                <a:latin typeface="Arial" pitchFamily="34" charset="0"/>
                <a:cs typeface="Arial" pitchFamily="34" charset="0"/>
              </a:rPr>
              <a:t>.</a:t>
            </a:r>
          </a:p>
          <a:p>
            <a:pPr algn="just">
              <a:buNone/>
            </a:pPr>
            <a:r>
              <a:rPr lang="ro-RO" sz="2400" dirty="0" smtClean="0">
                <a:solidFill>
                  <a:schemeClr val="bg2">
                    <a:lumMod val="25000"/>
                  </a:schemeClr>
                </a:solidFill>
                <a:latin typeface="Arial" pitchFamily="34" charset="0"/>
                <a:cs typeface="Arial" pitchFamily="34" charset="0"/>
              </a:rPr>
              <a:t>		De fapt, foarte puţini oameni se preocupă de modul în care comunică, confundă comunicarea cu vorbirea. Nici şcoala nu face foarte mult în această direcţie, deşi există discipline care abordează subiectul</a:t>
            </a:r>
            <a:r>
              <a:rPr lang="ro-RO" sz="2400" dirty="0" smtClean="0">
                <a:solidFill>
                  <a:schemeClr val="bg2">
                    <a:lumMod val="25000"/>
                  </a:schemeClr>
                </a:solidFill>
                <a:latin typeface="Arial" pitchFamily="34" charset="0"/>
                <a:cs typeface="Arial" pitchFamily="34" charset="0"/>
              </a:rPr>
              <a:t>.</a:t>
            </a:r>
          </a:p>
          <a:p>
            <a:pPr algn="just">
              <a:buNone/>
            </a:pPr>
            <a:r>
              <a:rPr lang="ro-RO" sz="2400" dirty="0" smtClean="0">
                <a:solidFill>
                  <a:schemeClr val="bg2">
                    <a:lumMod val="25000"/>
                  </a:schemeClr>
                </a:solidFill>
                <a:latin typeface="Arial" pitchFamily="34" charset="0"/>
                <a:cs typeface="Arial" pitchFamily="34" charset="0"/>
              </a:rPr>
              <a:t>	</a:t>
            </a:r>
            <a:r>
              <a:rPr lang="ro-RO" sz="2400" dirty="0" smtClean="0">
                <a:solidFill>
                  <a:schemeClr val="bg2">
                    <a:lumMod val="25000"/>
                  </a:schemeClr>
                </a:solidFill>
                <a:latin typeface="Arial" pitchFamily="34" charset="0"/>
                <a:cs typeface="Arial" pitchFamily="34" charset="0"/>
              </a:rPr>
              <a:t>	Aşa  se ajunge, uneori, la  agresivitate, violenţă sau manipulare, atât în comunicarea faţă în faţă cât şi în mediul online.</a:t>
            </a:r>
            <a:endParaRPr lang="ro-RO" sz="2400" dirty="0" smtClean="0">
              <a:solidFill>
                <a:schemeClr val="bg2">
                  <a:lumMod val="25000"/>
                </a:schemeClr>
              </a:solidFill>
              <a:latin typeface="Arial" pitchFamily="34" charset="0"/>
              <a:cs typeface="Arial" pitchFamily="34" charset="0"/>
            </a:endParaRPr>
          </a:p>
          <a:p>
            <a:pPr algn="just">
              <a:buNone/>
            </a:pPr>
            <a:r>
              <a:rPr lang="ro-RO" sz="2400" dirty="0" smtClean="0">
                <a:solidFill>
                  <a:schemeClr val="bg2">
                    <a:lumMod val="25000"/>
                  </a:schemeClr>
                </a:solidFill>
                <a:latin typeface="Arial" pitchFamily="34" charset="0"/>
                <a:cs typeface="Arial" pitchFamily="34" charset="0"/>
              </a:rPr>
              <a:t>		</a:t>
            </a:r>
          </a:p>
          <a:p>
            <a:pPr algn="just">
              <a:buNone/>
            </a:pPr>
            <a:endParaRPr lang="ro-RO"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fontScale="90000"/>
          </a:bodyPr>
          <a:lstStyle/>
          <a:p>
            <a:r>
              <a:rPr lang="ro-RO" b="1" dirty="0" smtClean="0">
                <a:solidFill>
                  <a:schemeClr val="bg2">
                    <a:lumMod val="25000"/>
                  </a:schemeClr>
                </a:solidFill>
                <a:latin typeface="Arial" pitchFamily="34" charset="0"/>
                <a:cs typeface="Arial" pitchFamily="34" charset="0"/>
              </a:rPr>
              <a:t>Rolul C.D.Ş.</a:t>
            </a:r>
            <a:r>
              <a:rPr lang="en-US" b="1" dirty="0" smtClean="0">
                <a:solidFill>
                  <a:schemeClr val="bg2">
                    <a:lumMod val="25000"/>
                  </a:schemeClr>
                </a:solidFill>
                <a:latin typeface="Arial" pitchFamily="34" charset="0"/>
                <a:cs typeface="Arial" pitchFamily="34" charset="0"/>
              </a:rPr>
              <a:t> </a:t>
            </a:r>
            <a:r>
              <a:rPr lang="en-US" sz="2200" dirty="0" smtClean="0">
                <a:solidFill>
                  <a:schemeClr val="bg2">
                    <a:lumMod val="25000"/>
                  </a:schemeClr>
                </a:solidFill>
              </a:rPr>
              <a:t>- </a:t>
            </a:r>
            <a:r>
              <a:rPr lang="ro-RO" sz="2200" b="1" dirty="0" smtClean="0">
                <a:solidFill>
                  <a:schemeClr val="bg2">
                    <a:lumMod val="25000"/>
                  </a:schemeClr>
                </a:solidFill>
                <a:latin typeface="Arial" pitchFamily="34" charset="0"/>
                <a:cs typeface="Arial" pitchFamily="34" charset="0"/>
              </a:rPr>
              <a:t>Informaţie – Comunicare - Internet</a:t>
            </a:r>
            <a:endParaRPr lang="ro-RO" sz="2200" dirty="0"/>
          </a:p>
        </p:txBody>
      </p:sp>
      <p:sp>
        <p:nvSpPr>
          <p:cNvPr id="3" name="Substituent text 2"/>
          <p:cNvSpPr>
            <a:spLocks noGrp="1"/>
          </p:cNvSpPr>
          <p:nvPr>
            <p:ph type="body" idx="1"/>
          </p:nvPr>
        </p:nvSpPr>
        <p:spPr/>
        <p:txBody>
          <a:bodyPr/>
          <a:lstStyle/>
          <a:p>
            <a:pPr lvl="0">
              <a:buClr>
                <a:schemeClr val="bg2">
                  <a:lumMod val="25000"/>
                </a:schemeClr>
              </a:buClr>
              <a:buNone/>
            </a:pPr>
            <a:r>
              <a:rPr lang="ro-RO" sz="2400" b="1" dirty="0" smtClean="0">
                <a:solidFill>
                  <a:schemeClr val="bg2">
                    <a:lumMod val="25000"/>
                  </a:schemeClr>
                </a:solidFill>
                <a:latin typeface="Arial" pitchFamily="34" charset="0"/>
                <a:cs typeface="Arial" pitchFamily="34" charset="0"/>
              </a:rPr>
              <a:t>		</a:t>
            </a:r>
            <a:r>
              <a:rPr lang="en-US" sz="2400" b="1" dirty="0" err="1" smtClean="0">
                <a:solidFill>
                  <a:schemeClr val="bg2">
                    <a:lumMod val="25000"/>
                  </a:schemeClr>
                </a:solidFill>
                <a:latin typeface="Arial" pitchFamily="34" charset="0"/>
                <a:cs typeface="Arial" pitchFamily="34" charset="0"/>
              </a:rPr>
              <a:t>Competen</a:t>
            </a:r>
            <a:r>
              <a:rPr lang="ro-RO" sz="2400" b="1" dirty="0" err="1" smtClean="0">
                <a:solidFill>
                  <a:schemeClr val="bg2">
                    <a:lumMod val="25000"/>
                  </a:schemeClr>
                </a:solidFill>
                <a:latin typeface="Arial" pitchFamily="34" charset="0"/>
                <a:cs typeface="Arial" pitchFamily="34" charset="0"/>
              </a:rPr>
              <a:t>ţele</a:t>
            </a:r>
            <a:r>
              <a:rPr lang="ro-RO" sz="2400" b="1" dirty="0" smtClean="0">
                <a:solidFill>
                  <a:schemeClr val="bg2">
                    <a:lumMod val="25000"/>
                  </a:schemeClr>
                </a:solidFill>
                <a:latin typeface="Arial" pitchFamily="34" charset="0"/>
                <a:cs typeface="Arial" pitchFamily="34" charset="0"/>
              </a:rPr>
              <a:t> generale urmărite:</a:t>
            </a:r>
            <a:endParaRPr lang="ro-RO" sz="2400" dirty="0" smtClean="0">
              <a:solidFill>
                <a:schemeClr val="bg2">
                  <a:lumMod val="25000"/>
                </a:schemeClr>
              </a:solidFill>
              <a:latin typeface="Arial" pitchFamily="34" charset="0"/>
              <a:cs typeface="Arial" pitchFamily="34" charset="0"/>
            </a:endParaRPr>
          </a:p>
          <a:p>
            <a:pPr lvl="0" algn="just">
              <a:buClr>
                <a:schemeClr val="bg2">
                  <a:lumMod val="25000"/>
                </a:schemeClr>
              </a:buClr>
              <a:buFont typeface="Courier New" pitchFamily="49" charset="0"/>
              <a:buChar char="o"/>
            </a:pPr>
            <a:r>
              <a:rPr lang="fr-FR" sz="2400" dirty="0" err="1" smtClean="0">
                <a:solidFill>
                  <a:schemeClr val="bg2">
                    <a:lumMod val="25000"/>
                  </a:schemeClr>
                </a:solidFill>
                <a:latin typeface="Arial" pitchFamily="34" charset="0"/>
                <a:cs typeface="Arial" pitchFamily="34" charset="0"/>
              </a:rPr>
              <a:t>Utilizarea</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surselor</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informaţionale</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şi</a:t>
            </a:r>
            <a:r>
              <a:rPr lang="fr-FR" sz="2400" dirty="0" smtClean="0">
                <a:solidFill>
                  <a:schemeClr val="bg2">
                    <a:lumMod val="25000"/>
                  </a:schemeClr>
                </a:solidFill>
                <a:latin typeface="Arial" pitchFamily="34" charset="0"/>
                <a:cs typeface="Arial" pitchFamily="34" charset="0"/>
              </a:rPr>
              <a:t> a </a:t>
            </a:r>
            <a:r>
              <a:rPr lang="fr-FR" sz="2400" dirty="0" err="1" smtClean="0">
                <a:solidFill>
                  <a:schemeClr val="bg2">
                    <a:lumMod val="25000"/>
                  </a:schemeClr>
                </a:solidFill>
                <a:latin typeface="Arial" pitchFamily="34" charset="0"/>
                <a:cs typeface="Arial" pitchFamily="34" charset="0"/>
              </a:rPr>
              <a:t>mijloacelor</a:t>
            </a:r>
            <a:r>
              <a:rPr lang="fr-FR" sz="2400" dirty="0" smtClean="0">
                <a:solidFill>
                  <a:schemeClr val="bg2">
                    <a:lumMod val="25000"/>
                  </a:schemeClr>
                </a:solidFill>
                <a:latin typeface="Arial" pitchFamily="34" charset="0"/>
                <a:cs typeface="Arial" pitchFamily="34" charset="0"/>
              </a:rPr>
              <a:t> de </a:t>
            </a:r>
            <a:r>
              <a:rPr lang="fr-FR" sz="2400" dirty="0" err="1" smtClean="0">
                <a:solidFill>
                  <a:schemeClr val="bg2">
                    <a:lumMod val="25000"/>
                  </a:schemeClr>
                </a:solidFill>
                <a:latin typeface="Arial" pitchFamily="34" charset="0"/>
                <a:cs typeface="Arial" pitchFamily="34" charset="0"/>
              </a:rPr>
              <a:t>procesare</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în</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scopul</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preluarii</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prelucrarii</a:t>
            </a:r>
            <a:r>
              <a:rPr lang="fr-FR" sz="2400" dirty="0" smtClean="0">
                <a:solidFill>
                  <a:schemeClr val="bg2">
                    <a:lumMod val="25000"/>
                  </a:schemeClr>
                </a:solidFill>
                <a:latin typeface="Arial" pitchFamily="34" charset="0"/>
                <a:cs typeface="Arial" pitchFamily="34" charset="0"/>
              </a:rPr>
              <a:t> si </a:t>
            </a:r>
            <a:r>
              <a:rPr lang="fr-FR" sz="2400" dirty="0" err="1" smtClean="0">
                <a:solidFill>
                  <a:schemeClr val="bg2">
                    <a:lumMod val="25000"/>
                  </a:schemeClr>
                </a:solidFill>
                <a:latin typeface="Arial" pitchFamily="34" charset="0"/>
                <a:cs typeface="Arial" pitchFamily="34" charset="0"/>
              </a:rPr>
              <a:t>prezentarii</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informatiei</a:t>
            </a:r>
            <a:r>
              <a:rPr lang="fr-FR" sz="2400" dirty="0" smtClean="0">
                <a:solidFill>
                  <a:schemeClr val="bg2">
                    <a:lumMod val="25000"/>
                  </a:schemeClr>
                </a:solidFill>
                <a:latin typeface="Arial" pitchFamily="34" charset="0"/>
                <a:cs typeface="Arial" pitchFamily="34" charset="0"/>
              </a:rPr>
              <a:t>;</a:t>
            </a:r>
            <a:endParaRPr lang="ro-RO" sz="2400" dirty="0" smtClean="0">
              <a:solidFill>
                <a:schemeClr val="bg2">
                  <a:lumMod val="25000"/>
                </a:schemeClr>
              </a:solidFill>
              <a:latin typeface="Arial" pitchFamily="34" charset="0"/>
              <a:cs typeface="Arial" pitchFamily="34" charset="0"/>
            </a:endParaRPr>
          </a:p>
          <a:p>
            <a:pPr lvl="0" algn="just">
              <a:buClr>
                <a:schemeClr val="bg2">
                  <a:lumMod val="25000"/>
                </a:schemeClr>
              </a:buClr>
              <a:buFont typeface="Courier New" pitchFamily="49" charset="0"/>
              <a:buChar char="o"/>
            </a:pPr>
            <a:r>
              <a:rPr lang="fr-FR" sz="2400" dirty="0" err="1" smtClean="0">
                <a:solidFill>
                  <a:schemeClr val="bg2">
                    <a:lumMod val="25000"/>
                  </a:schemeClr>
                </a:solidFill>
                <a:latin typeface="Arial" pitchFamily="34" charset="0"/>
                <a:cs typeface="Arial" pitchFamily="34" charset="0"/>
              </a:rPr>
              <a:t>Înţelegera</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dezvoltării</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şi</a:t>
            </a:r>
            <a:r>
              <a:rPr lang="fr-FR" sz="2400" dirty="0" smtClean="0">
                <a:solidFill>
                  <a:schemeClr val="bg2">
                    <a:lumMod val="25000"/>
                  </a:schemeClr>
                </a:solidFill>
                <a:latin typeface="Arial" pitchFamily="34" charset="0"/>
                <a:cs typeface="Arial" pitchFamily="34" charset="0"/>
              </a:rPr>
              <a:t> a </a:t>
            </a:r>
            <a:r>
              <a:rPr lang="fr-FR" sz="2400" dirty="0" err="1" smtClean="0">
                <a:solidFill>
                  <a:schemeClr val="bg2">
                    <a:lumMod val="25000"/>
                  </a:schemeClr>
                </a:solidFill>
                <a:latin typeface="Arial" pitchFamily="34" charset="0"/>
                <a:cs typeface="Arial" pitchFamily="34" charset="0"/>
              </a:rPr>
              <a:t>implicaţiilor</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tehnologiei</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asupra</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modalităţilor</a:t>
            </a:r>
            <a:r>
              <a:rPr lang="fr-FR" sz="2400" dirty="0" smtClean="0">
                <a:solidFill>
                  <a:schemeClr val="bg2">
                    <a:lumMod val="25000"/>
                  </a:schemeClr>
                </a:solidFill>
                <a:latin typeface="Arial" pitchFamily="34" charset="0"/>
                <a:cs typeface="Arial" pitchFamily="34" charset="0"/>
              </a:rPr>
              <a:t> de </a:t>
            </a:r>
            <a:r>
              <a:rPr lang="fr-FR" sz="2400" dirty="0" err="1" smtClean="0">
                <a:solidFill>
                  <a:schemeClr val="bg2">
                    <a:lumMod val="25000"/>
                  </a:schemeClr>
                </a:solidFill>
                <a:latin typeface="Arial" pitchFamily="34" charset="0"/>
                <a:cs typeface="Arial" pitchFamily="34" charset="0"/>
              </a:rPr>
              <a:t>comunicare</a:t>
            </a:r>
            <a:r>
              <a:rPr lang="fr-FR" sz="2400" dirty="0" smtClean="0">
                <a:solidFill>
                  <a:schemeClr val="bg2">
                    <a:lumMod val="25000"/>
                  </a:schemeClr>
                </a:solidFill>
                <a:latin typeface="Arial" pitchFamily="34" charset="0"/>
                <a:cs typeface="Arial" pitchFamily="34" charset="0"/>
              </a:rPr>
              <a:t>, a </a:t>
            </a:r>
            <a:r>
              <a:rPr lang="fr-FR" sz="2400" dirty="0" err="1" smtClean="0">
                <a:solidFill>
                  <a:schemeClr val="bg2">
                    <a:lumMod val="25000"/>
                  </a:schemeClr>
                </a:solidFill>
                <a:latin typeface="Arial" pitchFamily="34" charset="0"/>
                <a:cs typeface="Arial" pitchFamily="34" charset="0"/>
              </a:rPr>
              <a:t>mediului</a:t>
            </a:r>
            <a:r>
              <a:rPr lang="fr-FR" sz="2400" dirty="0" smtClean="0">
                <a:solidFill>
                  <a:schemeClr val="bg2">
                    <a:lumMod val="25000"/>
                  </a:schemeClr>
                </a:solidFill>
                <a:latin typeface="Arial" pitchFamily="34" charset="0"/>
                <a:cs typeface="Arial" pitchFamily="34" charset="0"/>
              </a:rPr>
              <a:t> si </a:t>
            </a:r>
            <a:r>
              <a:rPr lang="fr-FR" sz="2400" dirty="0" err="1" smtClean="0">
                <a:solidFill>
                  <a:schemeClr val="bg2">
                    <a:lumMod val="25000"/>
                  </a:schemeClr>
                </a:solidFill>
                <a:latin typeface="Arial" pitchFamily="34" charset="0"/>
                <a:cs typeface="Arial" pitchFamily="34" charset="0"/>
              </a:rPr>
              <a:t>societatii</a:t>
            </a:r>
            <a:r>
              <a:rPr lang="fr-FR" sz="2400" dirty="0" smtClean="0">
                <a:solidFill>
                  <a:schemeClr val="bg2">
                    <a:lumMod val="25000"/>
                  </a:schemeClr>
                </a:solidFill>
                <a:latin typeface="Arial" pitchFamily="34" charset="0"/>
                <a:cs typeface="Arial" pitchFamily="34" charset="0"/>
              </a:rPr>
              <a:t>;</a:t>
            </a:r>
            <a:endParaRPr lang="ro-RO" sz="2400" dirty="0" smtClean="0">
              <a:solidFill>
                <a:schemeClr val="bg2">
                  <a:lumMod val="25000"/>
                </a:schemeClr>
              </a:solidFill>
              <a:latin typeface="Arial" pitchFamily="34" charset="0"/>
              <a:cs typeface="Arial" pitchFamily="34" charset="0"/>
            </a:endParaRPr>
          </a:p>
          <a:p>
            <a:pPr lvl="0" algn="just">
              <a:buClr>
                <a:schemeClr val="bg2">
                  <a:lumMod val="25000"/>
                </a:schemeClr>
              </a:buClr>
              <a:buFont typeface="Courier New" pitchFamily="49" charset="0"/>
              <a:buChar char="o"/>
            </a:pPr>
            <a:r>
              <a:rPr lang="fr-FR" sz="2400" dirty="0" err="1" smtClean="0">
                <a:solidFill>
                  <a:schemeClr val="bg2">
                    <a:lumMod val="25000"/>
                  </a:schemeClr>
                </a:solidFill>
                <a:latin typeface="Arial" pitchFamily="34" charset="0"/>
                <a:cs typeface="Arial" pitchFamily="34" charset="0"/>
              </a:rPr>
              <a:t>Înţelegerea</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nevoii</a:t>
            </a:r>
            <a:r>
              <a:rPr lang="fr-FR" sz="2400" dirty="0" smtClean="0">
                <a:solidFill>
                  <a:schemeClr val="bg2">
                    <a:lumMod val="25000"/>
                  </a:schemeClr>
                </a:solidFill>
                <a:latin typeface="Arial" pitchFamily="34" charset="0"/>
                <a:cs typeface="Arial" pitchFamily="34" charset="0"/>
              </a:rPr>
              <a:t> de </a:t>
            </a:r>
            <a:r>
              <a:rPr lang="fr-FR" sz="2400" dirty="0" err="1" smtClean="0">
                <a:solidFill>
                  <a:schemeClr val="bg2">
                    <a:lumMod val="25000"/>
                  </a:schemeClr>
                </a:solidFill>
                <a:latin typeface="Arial" pitchFamily="34" charset="0"/>
                <a:cs typeface="Arial" pitchFamily="34" charset="0"/>
              </a:rPr>
              <a:t>comunicare</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în</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grup</a:t>
            </a:r>
            <a:r>
              <a:rPr lang="fr-FR" sz="2400" dirty="0" smtClean="0">
                <a:solidFill>
                  <a:schemeClr val="bg2">
                    <a:lumMod val="25000"/>
                  </a:schemeClr>
                </a:solidFill>
                <a:latin typeface="Arial" pitchFamily="34" charset="0"/>
                <a:cs typeface="Arial" pitchFamily="34" charset="0"/>
              </a:rPr>
              <a:t>, de a </a:t>
            </a:r>
            <a:r>
              <a:rPr lang="fr-FR" sz="2400" dirty="0" err="1" smtClean="0">
                <a:solidFill>
                  <a:schemeClr val="bg2">
                    <a:lumMod val="25000"/>
                  </a:schemeClr>
                </a:solidFill>
                <a:latin typeface="Arial" pitchFamily="34" charset="0"/>
                <a:cs typeface="Arial" pitchFamily="34" charset="0"/>
              </a:rPr>
              <a:t>lucra</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în</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echipă</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şi</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importanţa</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liderului</a:t>
            </a:r>
            <a:r>
              <a:rPr lang="fr-FR" sz="2400" dirty="0" smtClean="0">
                <a:solidFill>
                  <a:schemeClr val="bg2">
                    <a:lumMod val="25000"/>
                  </a:schemeClr>
                </a:solidFill>
                <a:latin typeface="Arial" pitchFamily="34" charset="0"/>
                <a:cs typeface="Arial" pitchFamily="34" charset="0"/>
              </a:rPr>
              <a:t> ca </a:t>
            </a:r>
            <a:r>
              <a:rPr lang="fr-FR" sz="2400" dirty="0" err="1" smtClean="0">
                <a:solidFill>
                  <a:schemeClr val="bg2">
                    <a:lumMod val="25000"/>
                  </a:schemeClr>
                </a:solidFill>
                <a:latin typeface="Arial" pitchFamily="34" charset="0"/>
                <a:cs typeface="Arial" pitchFamily="34" charset="0"/>
              </a:rPr>
              <a:t>maestru</a:t>
            </a:r>
            <a:r>
              <a:rPr lang="fr-FR" sz="2400" dirty="0" smtClean="0">
                <a:solidFill>
                  <a:schemeClr val="bg2">
                    <a:lumMod val="25000"/>
                  </a:schemeClr>
                </a:solidFill>
                <a:latin typeface="Arial" pitchFamily="34" charset="0"/>
                <a:cs typeface="Arial" pitchFamily="34" charset="0"/>
              </a:rPr>
              <a:t> al </a:t>
            </a:r>
            <a:r>
              <a:rPr lang="fr-FR" sz="2400" dirty="0" err="1" smtClean="0">
                <a:solidFill>
                  <a:schemeClr val="bg2">
                    <a:lumMod val="25000"/>
                  </a:schemeClr>
                </a:solidFill>
                <a:latin typeface="Arial" pitchFamily="34" charset="0"/>
                <a:cs typeface="Arial" pitchFamily="34" charset="0"/>
              </a:rPr>
              <a:t>comunicării</a:t>
            </a:r>
            <a:r>
              <a:rPr lang="ro-RO" sz="2400" dirty="0" smtClean="0">
                <a:solidFill>
                  <a:schemeClr val="bg2">
                    <a:lumMod val="25000"/>
                  </a:schemeClr>
                </a:solidFill>
                <a:latin typeface="Arial" pitchFamily="34" charset="0"/>
                <a:cs typeface="Arial" pitchFamily="34" charset="0"/>
              </a:rPr>
              <a:t>;</a:t>
            </a:r>
          </a:p>
          <a:p>
            <a:pPr algn="just">
              <a:buClr>
                <a:schemeClr val="bg2">
                  <a:lumMod val="25000"/>
                </a:schemeClr>
              </a:buClr>
              <a:buFont typeface="Courier New" pitchFamily="49" charset="0"/>
              <a:buChar char="o"/>
            </a:pPr>
            <a:r>
              <a:rPr lang="ro-RO" sz="2400" dirty="0" err="1" smtClean="0">
                <a:solidFill>
                  <a:schemeClr val="bg2">
                    <a:lumMod val="25000"/>
                  </a:schemeClr>
                </a:solidFill>
                <a:latin typeface="Arial" pitchFamily="34" charset="0"/>
                <a:cs typeface="Arial" pitchFamily="34" charset="0"/>
              </a:rPr>
              <a:t>E</a:t>
            </a:r>
            <a:r>
              <a:rPr lang="en-US" sz="2400" dirty="0" err="1" smtClean="0">
                <a:solidFill>
                  <a:schemeClr val="bg2">
                    <a:lumMod val="25000"/>
                  </a:schemeClr>
                </a:solidFill>
                <a:latin typeface="Arial" pitchFamily="34" charset="0"/>
                <a:cs typeface="Arial" pitchFamily="34" charset="0"/>
              </a:rPr>
              <a:t>ducarea</a:t>
            </a:r>
            <a:r>
              <a:rPr lang="en-US" sz="2400" dirty="0" smtClean="0">
                <a:solidFill>
                  <a:schemeClr val="bg2">
                    <a:lumMod val="25000"/>
                  </a:schemeClr>
                </a:solidFill>
                <a:latin typeface="Arial" pitchFamily="34" charset="0"/>
                <a:cs typeface="Arial" pitchFamily="34" charset="0"/>
              </a:rPr>
              <a:t> </a:t>
            </a:r>
            <a:r>
              <a:rPr lang="en-US" sz="2400" dirty="0" err="1" smtClean="0">
                <a:solidFill>
                  <a:schemeClr val="bg2">
                    <a:lumMod val="25000"/>
                  </a:schemeClr>
                </a:solidFill>
                <a:latin typeface="Arial" pitchFamily="34" charset="0"/>
                <a:cs typeface="Arial" pitchFamily="34" charset="0"/>
              </a:rPr>
              <a:t>elevilor</a:t>
            </a:r>
            <a:r>
              <a:rPr lang="en-US" sz="2400" dirty="0" smtClean="0">
                <a:solidFill>
                  <a:schemeClr val="bg2">
                    <a:lumMod val="25000"/>
                  </a:schemeClr>
                </a:solidFill>
                <a:latin typeface="Arial" pitchFamily="34" charset="0"/>
                <a:cs typeface="Arial" pitchFamily="34" charset="0"/>
              </a:rPr>
              <a:t> </a:t>
            </a:r>
            <a:r>
              <a:rPr lang="en-US" sz="2400" dirty="0" err="1" smtClean="0">
                <a:solidFill>
                  <a:schemeClr val="bg2">
                    <a:lumMod val="25000"/>
                  </a:schemeClr>
                </a:solidFill>
                <a:latin typeface="Arial" pitchFamily="34" charset="0"/>
                <a:cs typeface="Arial" pitchFamily="34" charset="0"/>
              </a:rPr>
              <a:t>pentru</a:t>
            </a:r>
            <a:r>
              <a:rPr lang="en-US" sz="2400" dirty="0" smtClean="0">
                <a:solidFill>
                  <a:schemeClr val="bg2">
                    <a:lumMod val="25000"/>
                  </a:schemeClr>
                </a:solidFill>
                <a:latin typeface="Arial" pitchFamily="34" charset="0"/>
                <a:cs typeface="Arial" pitchFamily="34" charset="0"/>
              </a:rPr>
              <a:t>  polite</a:t>
            </a:r>
            <a:r>
              <a:rPr lang="ro-RO" sz="2400" dirty="0" smtClean="0">
                <a:solidFill>
                  <a:schemeClr val="bg2">
                    <a:lumMod val="25000"/>
                  </a:schemeClr>
                </a:solidFill>
                <a:latin typeface="Arial" pitchFamily="34" charset="0"/>
                <a:cs typeface="Arial" pitchFamily="34" charset="0"/>
              </a:rPr>
              <a:t>ţ</a:t>
            </a:r>
            <a:r>
              <a:rPr lang="en-US" sz="2400" dirty="0" smtClean="0">
                <a:solidFill>
                  <a:schemeClr val="bg2">
                    <a:lumMod val="25000"/>
                  </a:schemeClr>
                </a:solidFill>
                <a:latin typeface="Arial" pitchFamily="34" charset="0"/>
                <a:cs typeface="Arial" pitchFamily="34" charset="0"/>
              </a:rPr>
              <a:t>e </a:t>
            </a:r>
            <a:r>
              <a:rPr lang="ro-RO" sz="2400" dirty="0" err="1" smtClean="0">
                <a:solidFill>
                  <a:schemeClr val="bg2">
                    <a:lumMod val="25000"/>
                  </a:schemeClr>
                </a:solidFill>
                <a:latin typeface="Arial" pitchFamily="34" charset="0"/>
                <a:cs typeface="Arial" pitchFamily="34" charset="0"/>
              </a:rPr>
              <a:t>ş</a:t>
            </a:r>
            <a:r>
              <a:rPr lang="en-US" sz="2400" dirty="0" err="1" smtClean="0">
                <a:solidFill>
                  <a:schemeClr val="bg2">
                    <a:lumMod val="25000"/>
                  </a:schemeClr>
                </a:solidFill>
                <a:latin typeface="Arial" pitchFamily="34" charset="0"/>
                <a:cs typeface="Arial" pitchFamily="34" charset="0"/>
              </a:rPr>
              <a:t>i</a:t>
            </a:r>
            <a:r>
              <a:rPr lang="en-US" sz="2400" dirty="0" smtClean="0">
                <a:solidFill>
                  <a:schemeClr val="bg2">
                    <a:lumMod val="25000"/>
                  </a:schemeClr>
                </a:solidFill>
                <a:latin typeface="Arial" pitchFamily="34" charset="0"/>
                <a:cs typeface="Arial" pitchFamily="34" charset="0"/>
              </a:rPr>
              <a:t>  </a:t>
            </a:r>
            <a:r>
              <a:rPr lang="en-US" sz="2400" dirty="0" err="1" smtClean="0">
                <a:solidFill>
                  <a:schemeClr val="bg2">
                    <a:lumMod val="25000"/>
                  </a:schemeClr>
                </a:solidFill>
                <a:latin typeface="Arial" pitchFamily="34" charset="0"/>
                <a:cs typeface="Arial" pitchFamily="34" charset="0"/>
              </a:rPr>
              <a:t>corectitudine</a:t>
            </a:r>
            <a:r>
              <a:rPr lang="en-US" sz="2400" dirty="0" smtClean="0">
                <a:solidFill>
                  <a:schemeClr val="bg2">
                    <a:lumMod val="25000"/>
                  </a:schemeClr>
                </a:solidFill>
                <a:latin typeface="Arial" pitchFamily="34" charset="0"/>
                <a:cs typeface="Arial" pitchFamily="34" charset="0"/>
              </a:rPr>
              <a:t> </a:t>
            </a:r>
            <a:r>
              <a:rPr lang="ro-RO" sz="2400" dirty="0" smtClean="0">
                <a:solidFill>
                  <a:schemeClr val="bg2">
                    <a:lumMod val="25000"/>
                  </a:schemeClr>
                </a:solidFill>
                <a:latin typeface="Arial" pitchFamily="34" charset="0"/>
                <a:cs typeface="Arial" pitchFamily="34" charset="0"/>
              </a:rPr>
              <a:t>î</a:t>
            </a:r>
            <a:r>
              <a:rPr lang="en-US" sz="2400" dirty="0" smtClean="0">
                <a:solidFill>
                  <a:schemeClr val="bg2">
                    <a:lumMod val="25000"/>
                  </a:schemeClr>
                </a:solidFill>
                <a:latin typeface="Arial" pitchFamily="34" charset="0"/>
                <a:cs typeface="Arial" pitchFamily="34" charset="0"/>
              </a:rPr>
              <a:t>n </a:t>
            </a:r>
            <a:r>
              <a:rPr lang="en-US" sz="2400" dirty="0" err="1" smtClean="0">
                <a:solidFill>
                  <a:schemeClr val="bg2">
                    <a:lumMod val="25000"/>
                  </a:schemeClr>
                </a:solidFill>
                <a:latin typeface="Arial" pitchFamily="34" charset="0"/>
                <a:cs typeface="Arial" pitchFamily="34" charset="0"/>
              </a:rPr>
              <a:t>rela</a:t>
            </a:r>
            <a:r>
              <a:rPr lang="ro-RO" sz="2400" dirty="0" smtClean="0">
                <a:solidFill>
                  <a:schemeClr val="bg2">
                    <a:lumMod val="25000"/>
                  </a:schemeClr>
                </a:solidFill>
                <a:latin typeface="Arial" pitchFamily="34" charset="0"/>
                <a:cs typeface="Arial" pitchFamily="34" charset="0"/>
              </a:rPr>
              <a:t>ţ</a:t>
            </a:r>
            <a:r>
              <a:rPr lang="en-US" sz="2400" dirty="0" err="1" smtClean="0">
                <a:solidFill>
                  <a:schemeClr val="bg2">
                    <a:lumMod val="25000"/>
                  </a:schemeClr>
                </a:solidFill>
                <a:latin typeface="Arial" pitchFamily="34" charset="0"/>
                <a:cs typeface="Arial" pitchFamily="34" charset="0"/>
              </a:rPr>
              <a:t>iile</a:t>
            </a:r>
            <a:r>
              <a:rPr lang="en-US" sz="2400" dirty="0" smtClean="0">
                <a:solidFill>
                  <a:schemeClr val="bg2">
                    <a:lumMod val="25000"/>
                  </a:schemeClr>
                </a:solidFill>
                <a:latin typeface="Arial" pitchFamily="34" charset="0"/>
                <a:cs typeface="Arial" pitchFamily="34" charset="0"/>
              </a:rPr>
              <a:t> </a:t>
            </a:r>
            <a:r>
              <a:rPr lang="en-US" sz="2400" dirty="0" err="1" smtClean="0">
                <a:solidFill>
                  <a:schemeClr val="bg2">
                    <a:lumMod val="25000"/>
                  </a:schemeClr>
                </a:solidFill>
                <a:latin typeface="Arial" pitchFamily="34" charset="0"/>
                <a:cs typeface="Arial" pitchFamily="34" charset="0"/>
              </a:rPr>
              <a:t>interumane</a:t>
            </a:r>
            <a:r>
              <a:rPr lang="en-US" sz="2400" dirty="0" smtClean="0">
                <a:solidFill>
                  <a:schemeClr val="bg2">
                    <a:lumMod val="25000"/>
                  </a:schemeClr>
                </a:solidFill>
                <a:latin typeface="Arial" pitchFamily="34" charset="0"/>
                <a:cs typeface="Arial" pitchFamily="34" charset="0"/>
              </a:rPr>
              <a:t> </a:t>
            </a:r>
            <a:r>
              <a:rPr lang="ro-RO" sz="2400" dirty="0" err="1" smtClean="0">
                <a:solidFill>
                  <a:schemeClr val="bg2">
                    <a:lumMod val="25000"/>
                  </a:schemeClr>
                </a:solidFill>
                <a:latin typeface="Arial" pitchFamily="34" charset="0"/>
                <a:cs typeface="Arial" pitchFamily="34" charset="0"/>
              </a:rPr>
              <a:t>ş</a:t>
            </a:r>
            <a:r>
              <a:rPr lang="en-US" sz="2400" dirty="0" err="1" smtClean="0">
                <a:solidFill>
                  <a:schemeClr val="bg2">
                    <a:lumMod val="25000"/>
                  </a:schemeClr>
                </a:solidFill>
                <a:latin typeface="Arial" pitchFamily="34" charset="0"/>
                <a:cs typeface="Arial" pitchFamily="34" charset="0"/>
              </a:rPr>
              <a:t>i</a:t>
            </a:r>
            <a:r>
              <a:rPr lang="en-US" sz="2400" dirty="0" smtClean="0">
                <a:solidFill>
                  <a:schemeClr val="bg2">
                    <a:lumMod val="25000"/>
                  </a:schemeClr>
                </a:solidFill>
                <a:latin typeface="Arial" pitchFamily="34" charset="0"/>
                <a:cs typeface="Arial" pitchFamily="34" charset="0"/>
              </a:rPr>
              <a:t> cu </a:t>
            </a:r>
            <a:r>
              <a:rPr lang="en-US" sz="2400" dirty="0" err="1" smtClean="0">
                <a:solidFill>
                  <a:schemeClr val="bg2">
                    <a:lumMod val="25000"/>
                  </a:schemeClr>
                </a:solidFill>
                <a:latin typeface="Arial" pitchFamily="34" charset="0"/>
                <a:cs typeface="Arial" pitchFamily="34" charset="0"/>
              </a:rPr>
              <a:t>institu</a:t>
            </a:r>
            <a:r>
              <a:rPr lang="ro-RO" sz="2400" dirty="0" smtClean="0">
                <a:solidFill>
                  <a:schemeClr val="bg2">
                    <a:lumMod val="25000"/>
                  </a:schemeClr>
                </a:solidFill>
                <a:latin typeface="Arial" pitchFamily="34" charset="0"/>
                <a:cs typeface="Arial" pitchFamily="34" charset="0"/>
              </a:rPr>
              <a:t>ţ</a:t>
            </a:r>
            <a:r>
              <a:rPr lang="en-US" sz="2400" dirty="0" err="1" smtClean="0">
                <a:solidFill>
                  <a:schemeClr val="bg2">
                    <a:lumMod val="25000"/>
                  </a:schemeClr>
                </a:solidFill>
                <a:latin typeface="Arial" pitchFamily="34" charset="0"/>
                <a:cs typeface="Arial" pitchFamily="34" charset="0"/>
              </a:rPr>
              <a:t>iile</a:t>
            </a:r>
            <a:r>
              <a:rPr lang="en-US" sz="2400" dirty="0" smtClean="0">
                <a:solidFill>
                  <a:schemeClr val="bg2">
                    <a:lumMod val="25000"/>
                  </a:schemeClr>
                </a:solidFill>
                <a:latin typeface="Arial" pitchFamily="34" charset="0"/>
                <a:cs typeface="Arial" pitchFamily="34" charset="0"/>
              </a:rPr>
              <a:t>.</a:t>
            </a:r>
            <a:endParaRPr lang="ro-RO" sz="2400" dirty="0" smtClean="0">
              <a:solidFill>
                <a:schemeClr val="bg2">
                  <a:lumMod val="25000"/>
                </a:schemeClr>
              </a:solidFill>
              <a:latin typeface="Arial" pitchFamily="34" charset="0"/>
              <a:cs typeface="Arial" pitchFamily="34" charset="0"/>
            </a:endParaRPr>
          </a:p>
          <a:p>
            <a:pPr lvl="0">
              <a:buClr>
                <a:schemeClr val="bg2">
                  <a:lumMod val="25000"/>
                </a:schemeClr>
              </a:buClr>
              <a:buFont typeface="Courier New" pitchFamily="49" charset="0"/>
              <a:buChar char="o"/>
            </a:pPr>
            <a:endParaRPr lang="ro-RO" sz="2400" dirty="0" smtClean="0">
              <a:solidFill>
                <a:schemeClr val="bg2">
                  <a:lumMod val="25000"/>
                </a:schemeClr>
              </a:solidFill>
              <a:latin typeface="Arial" pitchFamily="34" charset="0"/>
              <a:cs typeface="Arial" pitchFamily="34" charset="0"/>
            </a:endParaRPr>
          </a:p>
          <a:p>
            <a:endParaRPr lang="ro-RO" dirty="0" smtClean="0"/>
          </a:p>
          <a:p>
            <a:endParaRPr lang="ro-RO"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fontScale="90000"/>
          </a:bodyPr>
          <a:lstStyle/>
          <a:p>
            <a:r>
              <a:rPr lang="ro-RO" b="1" dirty="0" smtClean="0">
                <a:solidFill>
                  <a:schemeClr val="bg2">
                    <a:lumMod val="25000"/>
                  </a:schemeClr>
                </a:solidFill>
                <a:latin typeface="Arial" pitchFamily="34" charset="0"/>
                <a:cs typeface="Arial" pitchFamily="34" charset="0"/>
              </a:rPr>
              <a:t>Rolul C.D.Ş.</a:t>
            </a:r>
            <a:r>
              <a:rPr lang="en-US" b="1" dirty="0" smtClean="0">
                <a:solidFill>
                  <a:schemeClr val="bg2">
                    <a:lumMod val="25000"/>
                  </a:schemeClr>
                </a:solidFill>
                <a:latin typeface="Arial" pitchFamily="34" charset="0"/>
                <a:cs typeface="Arial" pitchFamily="34" charset="0"/>
              </a:rPr>
              <a:t> </a:t>
            </a:r>
            <a:r>
              <a:rPr lang="en-US" sz="2200" dirty="0" smtClean="0">
                <a:solidFill>
                  <a:schemeClr val="bg2">
                    <a:lumMod val="25000"/>
                  </a:schemeClr>
                </a:solidFill>
              </a:rPr>
              <a:t>- </a:t>
            </a:r>
            <a:r>
              <a:rPr lang="ro-RO" sz="2200" b="1" dirty="0" smtClean="0">
                <a:solidFill>
                  <a:schemeClr val="bg2">
                    <a:lumMod val="25000"/>
                  </a:schemeClr>
                </a:solidFill>
                <a:latin typeface="Arial" pitchFamily="34" charset="0"/>
                <a:cs typeface="Arial" pitchFamily="34" charset="0"/>
              </a:rPr>
              <a:t>Informaţie – Comunicare - Internet</a:t>
            </a:r>
            <a:endParaRPr lang="ro-RO" sz="2200" dirty="0"/>
          </a:p>
        </p:txBody>
      </p:sp>
      <p:sp>
        <p:nvSpPr>
          <p:cNvPr id="3" name="Substituent text 2"/>
          <p:cNvSpPr>
            <a:spLocks noGrp="1"/>
          </p:cNvSpPr>
          <p:nvPr>
            <p:ph type="body" idx="1"/>
          </p:nvPr>
        </p:nvSpPr>
        <p:spPr/>
        <p:txBody>
          <a:bodyPr/>
          <a:lstStyle/>
          <a:p>
            <a:pPr lvl="0">
              <a:buClr>
                <a:schemeClr val="bg2">
                  <a:lumMod val="25000"/>
                </a:schemeClr>
              </a:buClr>
              <a:buNone/>
            </a:pPr>
            <a:r>
              <a:rPr lang="ro-RO" sz="2400" dirty="0" smtClean="0">
                <a:solidFill>
                  <a:schemeClr val="bg2">
                    <a:lumMod val="25000"/>
                  </a:schemeClr>
                </a:solidFill>
                <a:latin typeface="Arial" pitchFamily="34" charset="0"/>
                <a:cs typeface="Arial" pitchFamily="34" charset="0"/>
              </a:rPr>
              <a:t>		</a:t>
            </a:r>
            <a:r>
              <a:rPr lang="en-US" sz="2400" b="1" dirty="0" err="1" smtClean="0">
                <a:solidFill>
                  <a:schemeClr val="bg2">
                    <a:lumMod val="25000"/>
                  </a:schemeClr>
                </a:solidFill>
                <a:latin typeface="Arial" pitchFamily="34" charset="0"/>
                <a:cs typeface="Arial" pitchFamily="34" charset="0"/>
              </a:rPr>
              <a:t>Competen</a:t>
            </a:r>
            <a:r>
              <a:rPr lang="ro-RO" sz="2400" b="1" dirty="0" err="1" smtClean="0">
                <a:solidFill>
                  <a:schemeClr val="bg2">
                    <a:lumMod val="25000"/>
                  </a:schemeClr>
                </a:solidFill>
                <a:latin typeface="Arial" pitchFamily="34" charset="0"/>
                <a:cs typeface="Arial" pitchFamily="34" charset="0"/>
              </a:rPr>
              <a:t>ţele</a:t>
            </a:r>
            <a:r>
              <a:rPr lang="ro-RO" sz="2400" b="1" dirty="0" smtClean="0">
                <a:solidFill>
                  <a:schemeClr val="bg2">
                    <a:lumMod val="25000"/>
                  </a:schemeClr>
                </a:solidFill>
                <a:latin typeface="Arial" pitchFamily="34" charset="0"/>
                <a:cs typeface="Arial" pitchFamily="34" charset="0"/>
              </a:rPr>
              <a:t> generale urmărite</a:t>
            </a:r>
            <a:r>
              <a:rPr lang="ro-RO" sz="2400" b="1" dirty="0" smtClean="0">
                <a:solidFill>
                  <a:schemeClr val="bg2">
                    <a:lumMod val="25000"/>
                  </a:schemeClr>
                </a:solidFill>
                <a:latin typeface="Arial" pitchFamily="34" charset="0"/>
                <a:cs typeface="Arial" pitchFamily="34" charset="0"/>
              </a:rPr>
              <a:t>:</a:t>
            </a:r>
            <a:endParaRPr lang="en-US" sz="2400" dirty="0" smtClean="0">
              <a:solidFill>
                <a:schemeClr val="bg2">
                  <a:lumMod val="25000"/>
                </a:schemeClr>
              </a:solidFill>
              <a:latin typeface="Arial" pitchFamily="34" charset="0"/>
              <a:cs typeface="Arial" pitchFamily="34" charset="0"/>
            </a:endParaRPr>
          </a:p>
          <a:p>
            <a:pPr lvl="0" algn="just">
              <a:buClr>
                <a:schemeClr val="bg2">
                  <a:lumMod val="25000"/>
                </a:schemeClr>
              </a:buClr>
              <a:buFont typeface="Courier New" pitchFamily="49" charset="0"/>
              <a:buChar char="o"/>
            </a:pPr>
            <a:r>
              <a:rPr lang="en-US" sz="2400" dirty="0" err="1" smtClean="0">
                <a:solidFill>
                  <a:schemeClr val="bg2">
                    <a:lumMod val="25000"/>
                  </a:schemeClr>
                </a:solidFill>
                <a:latin typeface="Arial" pitchFamily="34" charset="0"/>
                <a:cs typeface="Arial" pitchFamily="34" charset="0"/>
              </a:rPr>
              <a:t>Dezvoltarea</a:t>
            </a:r>
            <a:r>
              <a:rPr lang="en-US" sz="2400" dirty="0" smtClean="0">
                <a:solidFill>
                  <a:schemeClr val="bg2">
                    <a:lumMod val="25000"/>
                  </a:schemeClr>
                </a:solidFill>
                <a:latin typeface="Arial" pitchFamily="34" charset="0"/>
                <a:cs typeface="Arial" pitchFamily="34" charset="0"/>
              </a:rPr>
              <a:t> </a:t>
            </a:r>
            <a:r>
              <a:rPr lang="en-US" sz="2400" dirty="0" err="1" smtClean="0">
                <a:solidFill>
                  <a:schemeClr val="bg2">
                    <a:lumMod val="25000"/>
                  </a:schemeClr>
                </a:solidFill>
                <a:latin typeface="Arial" pitchFamily="34" charset="0"/>
                <a:cs typeface="Arial" pitchFamily="34" charset="0"/>
              </a:rPr>
              <a:t>competen</a:t>
            </a:r>
            <a:r>
              <a:rPr lang="ro-RO" sz="2400" dirty="0" smtClean="0">
                <a:solidFill>
                  <a:schemeClr val="bg2">
                    <a:lumMod val="25000"/>
                  </a:schemeClr>
                </a:solidFill>
                <a:latin typeface="Arial" pitchFamily="34" charset="0"/>
                <a:cs typeface="Arial" pitchFamily="34" charset="0"/>
              </a:rPr>
              <a:t>ţ</a:t>
            </a:r>
            <a:r>
              <a:rPr lang="en-US" sz="2400" dirty="0" err="1" smtClean="0">
                <a:solidFill>
                  <a:schemeClr val="bg2">
                    <a:lumMod val="25000"/>
                  </a:schemeClr>
                </a:solidFill>
                <a:latin typeface="Arial" pitchFamily="34" charset="0"/>
                <a:cs typeface="Arial" pitchFamily="34" charset="0"/>
              </a:rPr>
              <a:t>elor</a:t>
            </a:r>
            <a:r>
              <a:rPr lang="en-US" sz="2400" dirty="0" smtClean="0">
                <a:solidFill>
                  <a:schemeClr val="bg2">
                    <a:lumMod val="25000"/>
                  </a:schemeClr>
                </a:solidFill>
                <a:latin typeface="Arial" pitchFamily="34" charset="0"/>
                <a:cs typeface="Arial" pitchFamily="34" charset="0"/>
              </a:rPr>
              <a:t> de </a:t>
            </a:r>
            <a:r>
              <a:rPr lang="en-US" sz="2400" dirty="0" err="1" smtClean="0">
                <a:solidFill>
                  <a:schemeClr val="bg2">
                    <a:lumMod val="25000"/>
                  </a:schemeClr>
                </a:solidFill>
                <a:latin typeface="Arial" pitchFamily="34" charset="0"/>
                <a:cs typeface="Arial" pitchFamily="34" charset="0"/>
              </a:rPr>
              <a:t>comunicare</a:t>
            </a:r>
            <a:r>
              <a:rPr lang="en-US" sz="2400" dirty="0" smtClean="0">
                <a:solidFill>
                  <a:schemeClr val="bg2">
                    <a:lumMod val="25000"/>
                  </a:schemeClr>
                </a:solidFill>
                <a:latin typeface="Arial" pitchFamily="34" charset="0"/>
                <a:cs typeface="Arial" pitchFamily="34" charset="0"/>
              </a:rPr>
              <a:t>;</a:t>
            </a:r>
            <a:endParaRPr lang="ro-RO" sz="2400" dirty="0" smtClean="0">
              <a:solidFill>
                <a:schemeClr val="bg2">
                  <a:lumMod val="25000"/>
                </a:schemeClr>
              </a:solidFill>
              <a:latin typeface="Arial" pitchFamily="34" charset="0"/>
              <a:cs typeface="Arial" pitchFamily="34" charset="0"/>
            </a:endParaRPr>
          </a:p>
          <a:p>
            <a:pPr lvl="0" algn="just">
              <a:buClr>
                <a:schemeClr val="bg2">
                  <a:lumMod val="25000"/>
                </a:schemeClr>
              </a:buClr>
              <a:buFont typeface="Courier New" pitchFamily="49" charset="0"/>
              <a:buChar char="o"/>
            </a:pPr>
            <a:r>
              <a:rPr lang="en-US" sz="2400" dirty="0" err="1" smtClean="0">
                <a:solidFill>
                  <a:schemeClr val="bg2">
                    <a:lumMod val="25000"/>
                  </a:schemeClr>
                </a:solidFill>
                <a:latin typeface="Arial" pitchFamily="34" charset="0"/>
                <a:cs typeface="Arial" pitchFamily="34" charset="0"/>
              </a:rPr>
              <a:t>Înţelegerea</a:t>
            </a:r>
            <a:r>
              <a:rPr lang="en-US" sz="2400" dirty="0" smtClean="0">
                <a:solidFill>
                  <a:schemeClr val="bg2">
                    <a:lumMod val="25000"/>
                  </a:schemeClr>
                </a:solidFill>
                <a:latin typeface="Arial" pitchFamily="34" charset="0"/>
                <a:cs typeface="Arial" pitchFamily="34" charset="0"/>
              </a:rPr>
              <a:t> </a:t>
            </a:r>
            <a:r>
              <a:rPr lang="en-US" sz="2400" dirty="0" err="1" smtClean="0">
                <a:solidFill>
                  <a:schemeClr val="bg2">
                    <a:lumMod val="25000"/>
                  </a:schemeClr>
                </a:solidFill>
                <a:latin typeface="Arial" pitchFamily="34" charset="0"/>
                <a:cs typeface="Arial" pitchFamily="34" charset="0"/>
              </a:rPr>
              <a:t>omului</a:t>
            </a:r>
            <a:r>
              <a:rPr lang="en-US" sz="2400" dirty="0" smtClean="0">
                <a:solidFill>
                  <a:schemeClr val="bg2">
                    <a:lumMod val="25000"/>
                  </a:schemeClr>
                </a:solidFill>
                <a:latin typeface="Arial" pitchFamily="34" charset="0"/>
                <a:cs typeface="Arial" pitchFamily="34" charset="0"/>
              </a:rPr>
              <a:t> ca o </a:t>
            </a:r>
            <a:r>
              <a:rPr lang="en-US" sz="2400" dirty="0" err="1" smtClean="0">
                <a:solidFill>
                  <a:schemeClr val="bg2">
                    <a:lumMod val="25000"/>
                  </a:schemeClr>
                </a:solidFill>
                <a:latin typeface="Arial" pitchFamily="34" charset="0"/>
                <a:cs typeface="Arial" pitchFamily="34" charset="0"/>
              </a:rPr>
              <a:t>fiinţă</a:t>
            </a:r>
            <a:r>
              <a:rPr lang="en-US" sz="2400" dirty="0" smtClean="0">
                <a:solidFill>
                  <a:schemeClr val="bg2">
                    <a:lumMod val="25000"/>
                  </a:schemeClr>
                </a:solidFill>
                <a:latin typeface="Arial" pitchFamily="34" charset="0"/>
                <a:cs typeface="Arial" pitchFamily="34" charset="0"/>
              </a:rPr>
              <a:t> </a:t>
            </a:r>
            <a:r>
              <a:rPr lang="en-US" sz="2400" dirty="0" err="1" smtClean="0">
                <a:solidFill>
                  <a:schemeClr val="bg2">
                    <a:lumMod val="25000"/>
                  </a:schemeClr>
                </a:solidFill>
                <a:latin typeface="Arial" pitchFamily="34" charset="0"/>
                <a:cs typeface="Arial" pitchFamily="34" charset="0"/>
              </a:rPr>
              <a:t>socială</a:t>
            </a:r>
            <a:r>
              <a:rPr lang="en-US" sz="2400" dirty="0" smtClean="0">
                <a:solidFill>
                  <a:schemeClr val="bg2">
                    <a:lumMod val="25000"/>
                  </a:schemeClr>
                </a:solidFill>
                <a:latin typeface="Arial" pitchFamily="34" charset="0"/>
                <a:cs typeface="Arial" pitchFamily="34" charset="0"/>
              </a:rPr>
              <a:t>, care </a:t>
            </a:r>
            <a:r>
              <a:rPr lang="en-US" sz="2400" dirty="0" err="1" smtClean="0">
                <a:solidFill>
                  <a:schemeClr val="bg2">
                    <a:lumMod val="25000"/>
                  </a:schemeClr>
                </a:solidFill>
                <a:latin typeface="Arial" pitchFamily="34" charset="0"/>
                <a:cs typeface="Arial" pitchFamily="34" charset="0"/>
              </a:rPr>
              <a:t>comunică</a:t>
            </a:r>
            <a:r>
              <a:rPr lang="en-US" sz="2400" dirty="0" smtClean="0">
                <a:solidFill>
                  <a:schemeClr val="bg2">
                    <a:lumMod val="25000"/>
                  </a:schemeClr>
                </a:solidFill>
                <a:latin typeface="Arial" pitchFamily="34" charset="0"/>
                <a:cs typeface="Arial" pitchFamily="34" charset="0"/>
              </a:rPr>
              <a:t> </a:t>
            </a:r>
            <a:r>
              <a:rPr lang="en-US" sz="2400" dirty="0" err="1" smtClean="0">
                <a:solidFill>
                  <a:schemeClr val="bg2">
                    <a:lumMod val="25000"/>
                  </a:schemeClr>
                </a:solidFill>
                <a:latin typeface="Arial" pitchFamily="34" charset="0"/>
                <a:cs typeface="Arial" pitchFamily="34" charset="0"/>
              </a:rPr>
              <a:t>şi</a:t>
            </a:r>
            <a:r>
              <a:rPr lang="en-US" sz="2400" dirty="0" smtClean="0">
                <a:solidFill>
                  <a:schemeClr val="bg2">
                    <a:lumMod val="25000"/>
                  </a:schemeClr>
                </a:solidFill>
                <a:latin typeface="Arial" pitchFamily="34" charset="0"/>
                <a:cs typeface="Arial" pitchFamily="34" charset="0"/>
              </a:rPr>
              <a:t> </a:t>
            </a:r>
            <a:r>
              <a:rPr lang="ro-RO" sz="2400" dirty="0" smtClean="0">
                <a:solidFill>
                  <a:schemeClr val="bg2">
                    <a:lumMod val="25000"/>
                  </a:schemeClr>
                </a:solidFill>
                <a:latin typeface="Arial" pitchFamily="34" charset="0"/>
                <a:cs typeface="Arial" pitchFamily="34" charset="0"/>
              </a:rPr>
              <a:t>î</a:t>
            </a:r>
            <a:r>
              <a:rPr lang="en-US" sz="2400" dirty="0" smtClean="0">
                <a:solidFill>
                  <a:schemeClr val="bg2">
                    <a:lumMod val="25000"/>
                  </a:schemeClr>
                </a:solidFill>
                <a:latin typeface="Arial" pitchFamily="34" charset="0"/>
                <a:cs typeface="Arial" pitchFamily="34" charset="0"/>
              </a:rPr>
              <a:t>n </a:t>
            </a:r>
            <a:r>
              <a:rPr lang="en-US" sz="2400" dirty="0" err="1" smtClean="0">
                <a:solidFill>
                  <a:schemeClr val="bg2">
                    <a:lumMod val="25000"/>
                  </a:schemeClr>
                </a:solidFill>
                <a:latin typeface="Arial" pitchFamily="34" charset="0"/>
                <a:cs typeface="Arial" pitchFamily="34" charset="0"/>
              </a:rPr>
              <a:t>virtutea</a:t>
            </a:r>
            <a:r>
              <a:rPr lang="en-US" sz="2400" dirty="0" smtClean="0">
                <a:solidFill>
                  <a:schemeClr val="bg2">
                    <a:lumMod val="25000"/>
                  </a:schemeClr>
                </a:solidFill>
                <a:latin typeface="Arial" pitchFamily="34" charset="0"/>
                <a:cs typeface="Arial" pitchFamily="34" charset="0"/>
              </a:rPr>
              <a:t> </a:t>
            </a:r>
            <a:r>
              <a:rPr lang="en-US" sz="2400" dirty="0" err="1" smtClean="0">
                <a:solidFill>
                  <a:schemeClr val="bg2">
                    <a:lumMod val="25000"/>
                  </a:schemeClr>
                </a:solidFill>
                <a:latin typeface="Arial" pitchFamily="34" charset="0"/>
                <a:cs typeface="Arial" pitchFamily="34" charset="0"/>
              </a:rPr>
              <a:t>acestui</a:t>
            </a:r>
            <a:r>
              <a:rPr lang="en-US" sz="2400" dirty="0" smtClean="0">
                <a:solidFill>
                  <a:schemeClr val="bg2">
                    <a:lumMod val="25000"/>
                  </a:schemeClr>
                </a:solidFill>
                <a:latin typeface="Arial" pitchFamily="34" charset="0"/>
                <a:cs typeface="Arial" pitchFamily="34" charset="0"/>
              </a:rPr>
              <a:t> </a:t>
            </a:r>
            <a:r>
              <a:rPr lang="en-US" sz="2400" dirty="0" err="1" smtClean="0">
                <a:solidFill>
                  <a:schemeClr val="bg2">
                    <a:lumMod val="25000"/>
                  </a:schemeClr>
                </a:solidFill>
                <a:latin typeface="Arial" pitchFamily="34" charset="0"/>
                <a:cs typeface="Arial" pitchFamily="34" charset="0"/>
              </a:rPr>
              <a:t>fapt</a:t>
            </a:r>
            <a:r>
              <a:rPr lang="en-US" sz="2400" dirty="0" smtClean="0">
                <a:solidFill>
                  <a:schemeClr val="bg2">
                    <a:lumMod val="25000"/>
                  </a:schemeClr>
                </a:solidFill>
                <a:latin typeface="Arial" pitchFamily="34" charset="0"/>
                <a:cs typeface="Arial" pitchFamily="34" charset="0"/>
              </a:rPr>
              <a:t> se </a:t>
            </a:r>
            <a:r>
              <a:rPr lang="en-US" sz="2400" dirty="0" err="1" smtClean="0">
                <a:solidFill>
                  <a:schemeClr val="bg2">
                    <a:lumMod val="25000"/>
                  </a:schemeClr>
                </a:solidFill>
                <a:latin typeface="Arial" pitchFamily="34" charset="0"/>
                <a:cs typeface="Arial" pitchFamily="34" charset="0"/>
              </a:rPr>
              <a:t>formeaz</a:t>
            </a:r>
            <a:r>
              <a:rPr lang="ro-RO" sz="2400" dirty="0" smtClean="0">
                <a:solidFill>
                  <a:schemeClr val="bg2">
                    <a:lumMod val="25000"/>
                  </a:schemeClr>
                </a:solidFill>
                <a:latin typeface="Arial" pitchFamily="34" charset="0"/>
                <a:cs typeface="Arial" pitchFamily="34" charset="0"/>
              </a:rPr>
              <a:t>ă</a:t>
            </a:r>
            <a:r>
              <a:rPr lang="en-US" sz="2400" dirty="0" smtClean="0">
                <a:solidFill>
                  <a:schemeClr val="bg2">
                    <a:lumMod val="25000"/>
                  </a:schemeClr>
                </a:solidFill>
                <a:latin typeface="Arial" pitchFamily="34" charset="0"/>
                <a:cs typeface="Arial" pitchFamily="34" charset="0"/>
              </a:rPr>
              <a:t> </a:t>
            </a:r>
            <a:r>
              <a:rPr lang="en-US" sz="2400" dirty="0" err="1" smtClean="0">
                <a:solidFill>
                  <a:schemeClr val="bg2">
                    <a:lumMod val="25000"/>
                  </a:schemeClr>
                </a:solidFill>
                <a:latin typeface="Arial" pitchFamily="34" charset="0"/>
                <a:cs typeface="Arial" pitchFamily="34" charset="0"/>
              </a:rPr>
              <a:t>şi</a:t>
            </a:r>
            <a:r>
              <a:rPr lang="en-US" sz="2400" dirty="0" smtClean="0">
                <a:solidFill>
                  <a:schemeClr val="bg2">
                    <a:lumMod val="25000"/>
                  </a:schemeClr>
                </a:solidFill>
                <a:latin typeface="Arial" pitchFamily="34" charset="0"/>
                <a:cs typeface="Arial" pitchFamily="34" charset="0"/>
              </a:rPr>
              <a:t> se manifest</a:t>
            </a:r>
            <a:r>
              <a:rPr lang="ro-RO" sz="2400" dirty="0" smtClean="0">
                <a:solidFill>
                  <a:schemeClr val="bg2">
                    <a:lumMod val="25000"/>
                  </a:schemeClr>
                </a:solidFill>
                <a:latin typeface="Arial" pitchFamily="34" charset="0"/>
                <a:cs typeface="Arial" pitchFamily="34" charset="0"/>
              </a:rPr>
              <a:t>ă</a:t>
            </a:r>
            <a:r>
              <a:rPr lang="en-US" sz="2400" dirty="0" smtClean="0">
                <a:solidFill>
                  <a:schemeClr val="bg2">
                    <a:lumMod val="25000"/>
                  </a:schemeClr>
                </a:solidFill>
                <a:latin typeface="Arial" pitchFamily="34" charset="0"/>
                <a:cs typeface="Arial" pitchFamily="34" charset="0"/>
              </a:rPr>
              <a:t> ca </a:t>
            </a:r>
            <a:r>
              <a:rPr lang="en-US" sz="2400" dirty="0" err="1" smtClean="0">
                <a:solidFill>
                  <a:schemeClr val="bg2">
                    <a:lumMod val="25000"/>
                  </a:schemeClr>
                </a:solidFill>
                <a:latin typeface="Arial" pitchFamily="34" charset="0"/>
                <a:cs typeface="Arial" pitchFamily="34" charset="0"/>
              </a:rPr>
              <a:t>om</a:t>
            </a:r>
            <a:r>
              <a:rPr lang="en-US" sz="2400" dirty="0" smtClean="0">
                <a:solidFill>
                  <a:schemeClr val="bg2">
                    <a:lumMod val="25000"/>
                  </a:schemeClr>
                </a:solidFill>
                <a:latin typeface="Arial" pitchFamily="34" charset="0"/>
                <a:cs typeface="Arial" pitchFamily="34" charset="0"/>
              </a:rPr>
              <a:t>;</a:t>
            </a:r>
            <a:endParaRPr lang="ro-RO" sz="2400" dirty="0" smtClean="0">
              <a:solidFill>
                <a:schemeClr val="bg2">
                  <a:lumMod val="25000"/>
                </a:schemeClr>
              </a:solidFill>
              <a:latin typeface="Arial" pitchFamily="34" charset="0"/>
              <a:cs typeface="Arial" pitchFamily="34" charset="0"/>
            </a:endParaRPr>
          </a:p>
          <a:p>
            <a:pPr lvl="0" algn="just">
              <a:buClr>
                <a:schemeClr val="bg2">
                  <a:lumMod val="25000"/>
                </a:schemeClr>
              </a:buClr>
              <a:buFont typeface="Courier New" pitchFamily="49" charset="0"/>
              <a:buChar char="o"/>
            </a:pPr>
            <a:r>
              <a:rPr lang="en-US" sz="2400" dirty="0" err="1" smtClean="0">
                <a:solidFill>
                  <a:schemeClr val="bg2">
                    <a:lumMod val="25000"/>
                  </a:schemeClr>
                </a:solidFill>
                <a:latin typeface="Arial" pitchFamily="34" charset="0"/>
                <a:cs typeface="Arial" pitchFamily="34" charset="0"/>
              </a:rPr>
              <a:t>Înţelegerea</a:t>
            </a:r>
            <a:r>
              <a:rPr lang="en-US" sz="2400" dirty="0" smtClean="0">
                <a:solidFill>
                  <a:schemeClr val="bg2">
                    <a:lumMod val="25000"/>
                  </a:schemeClr>
                </a:solidFill>
                <a:latin typeface="Arial" pitchFamily="34" charset="0"/>
                <a:cs typeface="Arial" pitchFamily="34" charset="0"/>
              </a:rPr>
              <a:t>  </a:t>
            </a:r>
            <a:r>
              <a:rPr lang="en-US" sz="2400" dirty="0" err="1" smtClean="0">
                <a:solidFill>
                  <a:schemeClr val="bg2">
                    <a:lumMod val="25000"/>
                  </a:schemeClr>
                </a:solidFill>
                <a:latin typeface="Arial" pitchFamily="34" charset="0"/>
                <a:cs typeface="Arial" pitchFamily="34" charset="0"/>
              </a:rPr>
              <a:t>societăţii</a:t>
            </a:r>
            <a:r>
              <a:rPr lang="en-US" sz="2400" dirty="0" smtClean="0">
                <a:solidFill>
                  <a:schemeClr val="bg2">
                    <a:lumMod val="25000"/>
                  </a:schemeClr>
                </a:solidFill>
                <a:latin typeface="Arial" pitchFamily="34" charset="0"/>
                <a:cs typeface="Arial" pitchFamily="34" charset="0"/>
              </a:rPr>
              <a:t> ca </a:t>
            </a:r>
            <a:r>
              <a:rPr lang="en-US" sz="2400" dirty="0" err="1" smtClean="0">
                <a:solidFill>
                  <a:schemeClr val="bg2">
                    <a:lumMod val="25000"/>
                  </a:schemeClr>
                </a:solidFill>
                <a:latin typeface="Arial" pitchFamily="34" charset="0"/>
                <a:cs typeface="Arial" pitchFamily="34" charset="0"/>
              </a:rPr>
              <a:t>fiind</a:t>
            </a:r>
            <a:r>
              <a:rPr lang="en-US" sz="2400" dirty="0" smtClean="0">
                <a:solidFill>
                  <a:schemeClr val="bg2">
                    <a:lumMod val="25000"/>
                  </a:schemeClr>
                </a:solidFill>
                <a:latin typeface="Arial" pitchFamily="34" charset="0"/>
                <a:cs typeface="Arial" pitchFamily="34" charset="0"/>
              </a:rPr>
              <a:t>  </a:t>
            </a:r>
            <a:r>
              <a:rPr lang="en-US" sz="2400" dirty="0" err="1" smtClean="0">
                <a:solidFill>
                  <a:schemeClr val="bg2">
                    <a:lumMod val="25000"/>
                  </a:schemeClr>
                </a:solidFill>
                <a:latin typeface="Arial" pitchFamily="34" charset="0"/>
                <a:cs typeface="Arial" pitchFamily="34" charset="0"/>
              </a:rPr>
              <a:t>constituit</a:t>
            </a:r>
            <a:r>
              <a:rPr lang="ro-RO" sz="2400" dirty="0" smtClean="0">
                <a:solidFill>
                  <a:schemeClr val="bg2">
                    <a:lumMod val="25000"/>
                  </a:schemeClr>
                </a:solidFill>
                <a:latin typeface="Arial" pitchFamily="34" charset="0"/>
                <a:cs typeface="Arial" pitchFamily="34" charset="0"/>
              </a:rPr>
              <a:t>ă</a:t>
            </a:r>
            <a:r>
              <a:rPr lang="en-US" sz="2400" dirty="0" smtClean="0">
                <a:solidFill>
                  <a:schemeClr val="bg2">
                    <a:lumMod val="25000"/>
                  </a:schemeClr>
                </a:solidFill>
                <a:latin typeface="Arial" pitchFamily="34" charset="0"/>
                <a:cs typeface="Arial" pitchFamily="34" charset="0"/>
              </a:rPr>
              <a:t> din </a:t>
            </a:r>
            <a:r>
              <a:rPr lang="en-US" sz="2400" dirty="0" err="1" smtClean="0">
                <a:solidFill>
                  <a:schemeClr val="bg2">
                    <a:lumMod val="25000"/>
                  </a:schemeClr>
                </a:solidFill>
                <a:latin typeface="Arial" pitchFamily="34" charset="0"/>
                <a:cs typeface="Arial" pitchFamily="34" charset="0"/>
              </a:rPr>
              <a:t>grupuri</a:t>
            </a:r>
            <a:r>
              <a:rPr lang="ro-RO" sz="2400" dirty="0" smtClean="0">
                <a:solidFill>
                  <a:schemeClr val="bg2">
                    <a:lumMod val="25000"/>
                  </a:schemeClr>
                </a:solidFill>
                <a:latin typeface="Arial" pitchFamily="34" charset="0"/>
                <a:cs typeface="Arial" pitchFamily="34" charset="0"/>
              </a:rPr>
              <a:t> de oameni</a:t>
            </a:r>
            <a:r>
              <a:rPr lang="en-US" sz="2400" dirty="0" smtClean="0">
                <a:solidFill>
                  <a:schemeClr val="bg2">
                    <a:lumMod val="25000"/>
                  </a:schemeClr>
                </a:solidFill>
                <a:latin typeface="Arial" pitchFamily="34" charset="0"/>
                <a:cs typeface="Arial" pitchFamily="34" charset="0"/>
              </a:rPr>
              <a:t> care </a:t>
            </a:r>
            <a:r>
              <a:rPr lang="en-US" sz="2400" dirty="0" err="1" smtClean="0">
                <a:solidFill>
                  <a:schemeClr val="bg2">
                    <a:lumMod val="25000"/>
                  </a:schemeClr>
                </a:solidFill>
                <a:latin typeface="Arial" pitchFamily="34" charset="0"/>
                <a:cs typeface="Arial" pitchFamily="34" charset="0"/>
              </a:rPr>
              <a:t>comunică</a:t>
            </a:r>
            <a:r>
              <a:rPr lang="en-US" sz="2400" dirty="0" smtClean="0">
                <a:solidFill>
                  <a:schemeClr val="bg2">
                    <a:lumMod val="25000"/>
                  </a:schemeClr>
                </a:solidFill>
                <a:latin typeface="Arial" pitchFamily="34" charset="0"/>
                <a:cs typeface="Arial" pitchFamily="34" charset="0"/>
              </a:rPr>
              <a:t> </a:t>
            </a:r>
            <a:r>
              <a:rPr lang="ro-RO" sz="2400" dirty="0" err="1" smtClean="0">
                <a:solidFill>
                  <a:schemeClr val="bg2">
                    <a:lumMod val="25000"/>
                  </a:schemeClr>
                </a:solidFill>
                <a:latin typeface="Arial" pitchFamily="34" charset="0"/>
                <a:cs typeface="Arial" pitchFamily="34" charset="0"/>
              </a:rPr>
              <a:t>î</a:t>
            </a:r>
            <a:r>
              <a:rPr lang="en-US" sz="2400" dirty="0" err="1" smtClean="0">
                <a:solidFill>
                  <a:schemeClr val="bg2">
                    <a:lumMod val="25000"/>
                  </a:schemeClr>
                </a:solidFill>
                <a:latin typeface="Arial" pitchFamily="34" charset="0"/>
                <a:cs typeface="Arial" pitchFamily="34" charset="0"/>
              </a:rPr>
              <a:t>ntre</a:t>
            </a:r>
            <a:r>
              <a:rPr lang="en-US" sz="2400" dirty="0" smtClean="0">
                <a:solidFill>
                  <a:schemeClr val="bg2">
                    <a:lumMod val="25000"/>
                  </a:schemeClr>
                </a:solidFill>
                <a:latin typeface="Arial" pitchFamily="34" charset="0"/>
                <a:cs typeface="Arial" pitchFamily="34" charset="0"/>
              </a:rPr>
              <a:t> </a:t>
            </a:r>
            <a:r>
              <a:rPr lang="en-US" sz="2400" dirty="0" err="1" smtClean="0">
                <a:solidFill>
                  <a:schemeClr val="bg2">
                    <a:lumMod val="25000"/>
                  </a:schemeClr>
                </a:solidFill>
                <a:latin typeface="Arial" pitchFamily="34" charset="0"/>
                <a:cs typeface="Arial" pitchFamily="34" charset="0"/>
              </a:rPr>
              <a:t>ei</a:t>
            </a:r>
            <a:r>
              <a:rPr lang="en-US" sz="2400" dirty="0" smtClean="0">
                <a:solidFill>
                  <a:schemeClr val="bg2">
                    <a:lumMod val="25000"/>
                  </a:schemeClr>
                </a:solidFill>
                <a:latin typeface="Arial" pitchFamily="34" charset="0"/>
                <a:cs typeface="Arial" pitchFamily="34" charset="0"/>
              </a:rPr>
              <a:t>;</a:t>
            </a:r>
          </a:p>
          <a:p>
            <a:pPr algn="just">
              <a:buClr>
                <a:schemeClr val="bg2">
                  <a:lumMod val="25000"/>
                </a:schemeClr>
              </a:buClr>
              <a:buFont typeface="Courier New" pitchFamily="49" charset="0"/>
              <a:buChar char="o"/>
            </a:pPr>
            <a:r>
              <a:rPr lang="fr-FR" sz="2400" dirty="0" err="1" smtClean="0">
                <a:solidFill>
                  <a:schemeClr val="bg2">
                    <a:lumMod val="25000"/>
                  </a:schemeClr>
                </a:solidFill>
                <a:latin typeface="Arial" pitchFamily="34" charset="0"/>
                <a:cs typeface="Arial" pitchFamily="34" charset="0"/>
              </a:rPr>
              <a:t>Formarea</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preocupării</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pentru</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modul</a:t>
            </a:r>
            <a:r>
              <a:rPr lang="fr-FR" sz="2400" dirty="0" smtClean="0">
                <a:solidFill>
                  <a:schemeClr val="bg2">
                    <a:lumMod val="25000"/>
                  </a:schemeClr>
                </a:solidFill>
                <a:latin typeface="Arial" pitchFamily="34" charset="0"/>
                <a:cs typeface="Arial" pitchFamily="34" charset="0"/>
              </a:rPr>
              <a:t> de </a:t>
            </a:r>
            <a:r>
              <a:rPr lang="fr-FR" sz="2400" dirty="0" err="1" smtClean="0">
                <a:solidFill>
                  <a:schemeClr val="bg2">
                    <a:lumMod val="25000"/>
                  </a:schemeClr>
                </a:solidFill>
                <a:latin typeface="Arial" pitchFamily="34" charset="0"/>
                <a:cs typeface="Arial" pitchFamily="34" charset="0"/>
              </a:rPr>
              <a:t>comunicare</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şi</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folosirea</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limbajului</a:t>
            </a:r>
            <a:r>
              <a:rPr lang="fr-FR" sz="2400" dirty="0" smtClean="0">
                <a:solidFill>
                  <a:schemeClr val="bg2">
                    <a:lumMod val="25000"/>
                  </a:schemeClr>
                </a:solidFill>
                <a:latin typeface="Arial" pitchFamily="34" charset="0"/>
                <a:cs typeface="Arial" pitchFamily="34" charset="0"/>
              </a:rPr>
              <a:t> ca </a:t>
            </a:r>
            <a:r>
              <a:rPr lang="fr-FR" sz="2400" dirty="0" err="1" smtClean="0">
                <a:solidFill>
                  <a:schemeClr val="bg2">
                    <a:lumMod val="25000"/>
                  </a:schemeClr>
                </a:solidFill>
                <a:latin typeface="Arial" pitchFamily="34" charset="0"/>
                <a:cs typeface="Arial" pitchFamily="34" charset="0"/>
              </a:rPr>
              <a:t>pe</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unul</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dintre</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mijloacele</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cele</a:t>
            </a:r>
            <a:r>
              <a:rPr lang="fr-FR" sz="2400" dirty="0" smtClean="0">
                <a:solidFill>
                  <a:schemeClr val="bg2">
                    <a:lumMod val="25000"/>
                  </a:schemeClr>
                </a:solidFill>
                <a:latin typeface="Arial" pitchFamily="34" charset="0"/>
                <a:cs typeface="Arial" pitchFamily="34" charset="0"/>
              </a:rPr>
              <a:t> mai </a:t>
            </a:r>
            <a:r>
              <a:rPr lang="fr-FR" sz="2400" dirty="0" err="1" smtClean="0">
                <a:solidFill>
                  <a:schemeClr val="bg2">
                    <a:lumMod val="25000"/>
                  </a:schemeClr>
                </a:solidFill>
                <a:latin typeface="Arial" pitchFamily="34" charset="0"/>
                <a:cs typeface="Arial" pitchFamily="34" charset="0"/>
              </a:rPr>
              <a:t>specific</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umane</a:t>
            </a:r>
            <a:r>
              <a:rPr lang="fr-FR" sz="2400" dirty="0" smtClean="0">
                <a:solidFill>
                  <a:schemeClr val="bg2">
                    <a:lumMod val="25000"/>
                  </a:schemeClr>
                </a:solidFill>
                <a:latin typeface="Arial" pitchFamily="34" charset="0"/>
                <a:cs typeface="Arial" pitchFamily="34" charset="0"/>
              </a:rPr>
              <a:t>,  ca </a:t>
            </a:r>
            <a:r>
              <a:rPr lang="fr-FR" sz="2400" dirty="0" err="1" smtClean="0">
                <a:solidFill>
                  <a:schemeClr val="bg2">
                    <a:lumMod val="25000"/>
                  </a:schemeClr>
                </a:solidFill>
                <a:latin typeface="Arial" pitchFamily="34" charset="0"/>
                <a:cs typeface="Arial" pitchFamily="34" charset="0"/>
              </a:rPr>
              <a:t>pe</a:t>
            </a:r>
            <a:r>
              <a:rPr lang="fr-FR" sz="2400" dirty="0" smtClean="0">
                <a:solidFill>
                  <a:schemeClr val="bg2">
                    <a:lumMod val="25000"/>
                  </a:schemeClr>
                </a:solidFill>
                <a:latin typeface="Arial" pitchFamily="34" charset="0"/>
                <a:cs typeface="Arial" pitchFamily="34" charset="0"/>
              </a:rPr>
              <a:t> un </a:t>
            </a:r>
            <a:r>
              <a:rPr lang="fr-FR" sz="2400" dirty="0" err="1" smtClean="0">
                <a:solidFill>
                  <a:schemeClr val="bg2">
                    <a:lumMod val="25000"/>
                  </a:schemeClr>
                </a:solidFill>
                <a:latin typeface="Arial" pitchFamily="34" charset="0"/>
                <a:cs typeface="Arial" pitchFamily="34" charset="0"/>
              </a:rPr>
              <a:t>vehicol</a:t>
            </a:r>
            <a:r>
              <a:rPr lang="fr-FR" sz="2400" dirty="0" smtClean="0">
                <a:solidFill>
                  <a:schemeClr val="bg2">
                    <a:lumMod val="25000"/>
                  </a:schemeClr>
                </a:solidFill>
                <a:latin typeface="Arial" pitchFamily="34" charset="0"/>
                <a:cs typeface="Arial" pitchFamily="34" charset="0"/>
              </a:rPr>
              <a:t> ce transport</a:t>
            </a:r>
            <a:r>
              <a:rPr lang="ro-RO" sz="2400" dirty="0" smtClean="0">
                <a:solidFill>
                  <a:schemeClr val="bg2">
                    <a:lumMod val="25000"/>
                  </a:schemeClr>
                </a:solidFill>
                <a:latin typeface="Arial" pitchFamily="34" charset="0"/>
                <a:cs typeface="Arial" pitchFamily="34" charset="0"/>
              </a:rPr>
              <a:t>ă</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inten</a:t>
            </a:r>
            <a:r>
              <a:rPr lang="ro-RO" sz="2400" dirty="0" smtClean="0">
                <a:solidFill>
                  <a:schemeClr val="bg2">
                    <a:lumMod val="25000"/>
                  </a:schemeClr>
                </a:solidFill>
                <a:latin typeface="Arial" pitchFamily="34" charset="0"/>
                <a:cs typeface="Arial" pitchFamily="34" charset="0"/>
              </a:rPr>
              <a:t>ţ</a:t>
            </a:r>
            <a:r>
              <a:rPr lang="fr-FR" sz="2400" dirty="0" smtClean="0">
                <a:solidFill>
                  <a:schemeClr val="bg2">
                    <a:lumMod val="25000"/>
                  </a:schemeClr>
                </a:solidFill>
                <a:latin typeface="Arial" pitchFamily="34" charset="0"/>
                <a:cs typeface="Arial" pitchFamily="34" charset="0"/>
              </a:rPr>
              <a:t>ii, </a:t>
            </a:r>
            <a:r>
              <a:rPr lang="fr-FR" sz="2400" dirty="0" err="1" smtClean="0">
                <a:solidFill>
                  <a:schemeClr val="bg2">
                    <a:lumMod val="25000"/>
                  </a:schemeClr>
                </a:solidFill>
                <a:latin typeface="Arial" pitchFamily="34" charset="0"/>
                <a:cs typeface="Arial" pitchFamily="34" charset="0"/>
              </a:rPr>
              <a:t>atitudini</a:t>
            </a:r>
            <a:r>
              <a:rPr lang="fr-FR" sz="2400" dirty="0" smtClean="0">
                <a:solidFill>
                  <a:schemeClr val="bg2">
                    <a:lumMod val="25000"/>
                  </a:schemeClr>
                </a:solidFill>
                <a:latin typeface="Arial" pitchFamily="34" charset="0"/>
                <a:cs typeface="Arial" pitchFamily="34" charset="0"/>
              </a:rPr>
              <a:t>, </a:t>
            </a:r>
            <a:r>
              <a:rPr lang="fr-FR" sz="2400" dirty="0" err="1" smtClean="0">
                <a:solidFill>
                  <a:schemeClr val="bg2">
                    <a:lumMod val="25000"/>
                  </a:schemeClr>
                </a:solidFill>
                <a:latin typeface="Arial" pitchFamily="34" charset="0"/>
                <a:cs typeface="Arial" pitchFamily="34" charset="0"/>
              </a:rPr>
              <a:t>emoţii</a:t>
            </a:r>
            <a:r>
              <a:rPr lang="fr-FR" sz="2400" dirty="0" smtClean="0">
                <a:solidFill>
                  <a:schemeClr val="bg2">
                    <a:lumMod val="25000"/>
                  </a:schemeClr>
                </a:solidFill>
                <a:latin typeface="Arial" pitchFamily="34" charset="0"/>
                <a:cs typeface="Arial" pitchFamily="34" charset="0"/>
              </a:rPr>
              <a:t>;</a:t>
            </a:r>
            <a:endParaRPr lang="ro-RO" sz="2400" dirty="0" smtClean="0">
              <a:solidFill>
                <a:schemeClr val="bg2">
                  <a:lumMod val="25000"/>
                </a:schemeClr>
              </a:solidFill>
              <a:latin typeface="Arial" pitchFamily="34" charset="0"/>
              <a:cs typeface="Arial" pitchFamily="34" charset="0"/>
            </a:endParaRPr>
          </a:p>
          <a:p>
            <a:pPr lvl="0"/>
            <a:endParaRPr lang="ro-RO" sz="2000" dirty="0" smtClean="0">
              <a:solidFill>
                <a:schemeClr val="bg2">
                  <a:lumMod val="25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a:xfrm>
            <a:off x="475928" y="0"/>
            <a:ext cx="8668072" cy="1178768"/>
          </a:xfrm>
        </p:spPr>
        <p:txBody>
          <a:bodyPr>
            <a:normAutofit fontScale="90000"/>
          </a:bodyPr>
          <a:lstStyle/>
          <a:p>
            <a:pPr eaLnBrk="1" fontAlgn="auto" hangingPunct="1">
              <a:spcAft>
                <a:spcPts val="0"/>
              </a:spcAft>
              <a:defRPr/>
            </a:pPr>
            <a:r>
              <a:rPr lang="ro-RO" b="1" dirty="0" smtClean="0">
                <a:effectLst/>
                <a:latin typeface="Arial" panose="020B0604020202020204" pitchFamily="34" charset="0"/>
                <a:cs typeface="Arial" panose="020B0604020202020204" pitchFamily="34" charset="0"/>
              </a:rPr>
              <a:t/>
            </a:r>
            <a:br>
              <a:rPr lang="ro-RO" b="1" dirty="0" smtClean="0">
                <a:effectLst/>
                <a:latin typeface="Arial" panose="020B0604020202020204" pitchFamily="34" charset="0"/>
                <a:cs typeface="Arial" panose="020B0604020202020204" pitchFamily="34" charset="0"/>
              </a:rPr>
            </a:br>
            <a:r>
              <a:rPr lang="ro-RO" b="1" dirty="0" smtClean="0">
                <a:solidFill>
                  <a:schemeClr val="bg2">
                    <a:lumMod val="25000"/>
                  </a:schemeClr>
                </a:solidFill>
                <a:effectLst/>
                <a:latin typeface="Arial" panose="020B0604020202020204" pitchFamily="34" charset="0"/>
                <a:cs typeface="Arial" panose="020B0604020202020204" pitchFamily="34" charset="0"/>
              </a:rPr>
              <a:t>Prezentarea </a:t>
            </a:r>
            <a:r>
              <a:rPr lang="ro-RO" b="1" dirty="0">
                <a:solidFill>
                  <a:schemeClr val="bg2">
                    <a:lumMod val="25000"/>
                  </a:schemeClr>
                </a:solidFill>
                <a:effectLst/>
                <a:latin typeface="Arial" panose="020B0604020202020204" pitchFamily="34" charset="0"/>
                <a:cs typeface="Arial" panose="020B0604020202020204" pitchFamily="34" charset="0"/>
              </a:rPr>
              <a:t>situației de comunicare</a:t>
            </a:r>
            <a:r>
              <a:rPr lang="ro-RO" dirty="0">
                <a:effectLst/>
                <a:latin typeface="Arial" panose="020B0604020202020204" pitchFamily="34" charset="0"/>
                <a:cs typeface="Arial" panose="020B0604020202020204" pitchFamily="34" charset="0"/>
              </a:rPr>
              <a:t/>
            </a:r>
            <a:br>
              <a:rPr lang="ro-RO" dirty="0">
                <a:effectLst/>
                <a:latin typeface="Arial" panose="020B0604020202020204" pitchFamily="34" charset="0"/>
                <a:cs typeface="Arial" panose="020B0604020202020204" pitchFamily="34" charset="0"/>
              </a:rPr>
            </a:br>
            <a:endParaRPr lang="ro-RO" dirty="0">
              <a:latin typeface="Arial" panose="020B0604020202020204" pitchFamily="34" charset="0"/>
              <a:cs typeface="Arial" panose="020B0604020202020204" pitchFamily="34" charset="0"/>
            </a:endParaRPr>
          </a:p>
        </p:txBody>
      </p:sp>
      <p:sp>
        <p:nvSpPr>
          <p:cNvPr id="7171" name="Rectangle 3"/>
          <p:cNvSpPr>
            <a:spLocks noGrp="1"/>
          </p:cNvSpPr>
          <p:nvPr>
            <p:ph type="body" idx="1"/>
          </p:nvPr>
        </p:nvSpPr>
        <p:spPr>
          <a:xfrm>
            <a:off x="431800" y="1557338"/>
            <a:ext cx="8712200" cy="4608512"/>
          </a:xfrm>
        </p:spPr>
        <p:txBody>
          <a:bodyPr/>
          <a:lstStyle/>
          <a:p>
            <a:pPr marL="0" indent="0" eaLnBrk="1" hangingPunct="1">
              <a:buFont typeface="Wingdings 2" pitchFamily="18" charset="2"/>
              <a:buNone/>
              <a:defRPr/>
            </a:pPr>
            <a:endParaRPr lang="ro-RO" sz="2800" dirty="0" smtClean="0">
              <a:latin typeface="Arial" panose="020B0604020202020204" pitchFamily="34" charset="0"/>
              <a:cs typeface="Arial" panose="020B0604020202020204" pitchFamily="34" charset="0"/>
            </a:endParaRPr>
          </a:p>
          <a:p>
            <a:pPr algn="just" eaLnBrk="1" hangingPunct="1">
              <a:buNone/>
              <a:defRPr/>
            </a:pPr>
            <a:r>
              <a:rPr lang="ro-RO" sz="2400" dirty="0" smtClean="0">
                <a:solidFill>
                  <a:schemeClr val="bg2">
                    <a:lumMod val="25000"/>
                  </a:schemeClr>
                </a:solidFill>
                <a:latin typeface="Arial" pitchFamily="34" charset="0"/>
                <a:cs typeface="Arial" pitchFamily="34" charset="0"/>
              </a:rPr>
              <a:t>		Elevii primesc adesea, la diverse discipline sau activităţi extraşcolare,  proiecte individuale sau de echipă,</a:t>
            </a:r>
            <a:r>
              <a:rPr lang="en-US" sz="2400" dirty="0" smtClean="0">
                <a:solidFill>
                  <a:schemeClr val="bg2">
                    <a:lumMod val="25000"/>
                  </a:schemeClr>
                </a:solidFill>
                <a:latin typeface="Arial" pitchFamily="34" charset="0"/>
                <a:cs typeface="Arial" pitchFamily="34" charset="0"/>
              </a:rPr>
              <a:t> </a:t>
            </a:r>
            <a:r>
              <a:rPr lang="en-US" sz="2400" dirty="0" err="1" smtClean="0">
                <a:solidFill>
                  <a:schemeClr val="bg2">
                    <a:lumMod val="25000"/>
                  </a:schemeClr>
                </a:solidFill>
                <a:latin typeface="Arial" pitchFamily="34" charset="0"/>
                <a:cs typeface="Arial" pitchFamily="34" charset="0"/>
              </a:rPr>
              <a:t>pe</a:t>
            </a:r>
            <a:r>
              <a:rPr lang="en-US" sz="2400" dirty="0" smtClean="0">
                <a:solidFill>
                  <a:schemeClr val="bg2">
                    <a:lumMod val="25000"/>
                  </a:schemeClr>
                </a:solidFill>
                <a:latin typeface="Arial" pitchFamily="34" charset="0"/>
                <a:cs typeface="Arial" pitchFamily="34" charset="0"/>
              </a:rPr>
              <a:t> care </a:t>
            </a:r>
            <a:r>
              <a:rPr lang="en-US" sz="2400" dirty="0" err="1" smtClean="0">
                <a:solidFill>
                  <a:schemeClr val="bg2">
                    <a:lumMod val="25000"/>
                  </a:schemeClr>
                </a:solidFill>
                <a:latin typeface="Arial" pitchFamily="34" charset="0"/>
                <a:cs typeface="Arial" pitchFamily="34" charset="0"/>
              </a:rPr>
              <a:t>trebuie</a:t>
            </a:r>
            <a:r>
              <a:rPr lang="en-US" sz="2400" dirty="0" smtClean="0">
                <a:solidFill>
                  <a:schemeClr val="bg2">
                    <a:lumMod val="25000"/>
                  </a:schemeClr>
                </a:solidFill>
                <a:latin typeface="Arial" pitchFamily="34" charset="0"/>
                <a:cs typeface="Arial" pitchFamily="34" charset="0"/>
              </a:rPr>
              <a:t> s</a:t>
            </a:r>
            <a:r>
              <a:rPr lang="ro-RO" sz="2400" dirty="0" smtClean="0">
                <a:solidFill>
                  <a:schemeClr val="bg2">
                    <a:lumMod val="25000"/>
                  </a:schemeClr>
                </a:solidFill>
                <a:latin typeface="Arial" pitchFamily="34" charset="0"/>
                <a:cs typeface="Arial" pitchFamily="34" charset="0"/>
              </a:rPr>
              <a:t>ă le prezinte în public;</a:t>
            </a:r>
            <a:endParaRPr lang="ro-RO" altLang="ro-RO" sz="2400" dirty="0" smtClean="0">
              <a:solidFill>
                <a:schemeClr val="bg2">
                  <a:lumMod val="25000"/>
                </a:schemeClr>
              </a:solidFill>
              <a:latin typeface="Arial" pitchFamily="34" charset="0"/>
              <a:cs typeface="Arial" pitchFamily="34" charset="0"/>
            </a:endParaRPr>
          </a:p>
          <a:p>
            <a:pPr algn="just" eaLnBrk="1" hangingPunct="1">
              <a:buNone/>
              <a:defRPr/>
            </a:pPr>
            <a:r>
              <a:rPr lang="ro-RO" sz="2400" dirty="0" smtClean="0">
                <a:solidFill>
                  <a:schemeClr val="bg2">
                    <a:lumMod val="25000"/>
                  </a:schemeClr>
                </a:solidFill>
                <a:latin typeface="Arial" pitchFamily="34" charset="0"/>
                <a:cs typeface="Arial" pitchFamily="34" charset="0"/>
              </a:rPr>
              <a:t>		Ei se află într-o situație complet diferită de activitatea școlară obișnuită și de probele orale pe care le susțin frecvent la clasă și cu care deja sunt confortabili prin repetiție și prin cadrul cunoscut în care se desfășoară</a:t>
            </a:r>
            <a:r>
              <a:rPr lang="en-US" sz="2400" dirty="0" smtClean="0">
                <a:solidFill>
                  <a:schemeClr val="bg2">
                    <a:lumMod val="25000"/>
                  </a:schemeClr>
                </a:solidFill>
                <a:latin typeface="Arial" pitchFamily="34" charset="0"/>
                <a:cs typeface="Arial" pitchFamily="34" charset="0"/>
              </a:rPr>
              <a:t>.</a:t>
            </a:r>
            <a:endParaRPr lang="ro-RO" sz="2400" dirty="0" smtClean="0">
              <a:solidFill>
                <a:schemeClr val="bg2">
                  <a:lumMod val="25000"/>
                </a:schemeClr>
              </a:solidFill>
              <a:latin typeface="Arial" pitchFamily="34" charset="0"/>
              <a:cs typeface="Arial" pitchFamily="34" charset="0"/>
            </a:endParaRPr>
          </a:p>
          <a:p>
            <a:pPr algn="just" eaLnBrk="1" hangingPunct="1">
              <a:buNone/>
              <a:defRPr/>
            </a:pPr>
            <a:r>
              <a:rPr lang="ro-RO" sz="2400" dirty="0" smtClean="0">
                <a:solidFill>
                  <a:schemeClr val="bg2">
                    <a:lumMod val="25000"/>
                  </a:schemeClr>
                </a:solidFill>
                <a:latin typeface="Arial" pitchFamily="34" charset="0"/>
                <a:cs typeface="Arial" pitchFamily="34" charset="0"/>
              </a:rPr>
              <a:t>		De cele mai multe ori susţinerea publică a proiectelor sau activităţilor se face prin intermediul prezentărilor Power Point.</a:t>
            </a:r>
            <a:endParaRPr lang="en-US" sz="2400" dirty="0" smtClean="0">
              <a:solidFill>
                <a:schemeClr val="bg2">
                  <a:lumMod val="25000"/>
                </a:schemeClr>
              </a:solidFill>
              <a:latin typeface="Arial" pitchFamily="34" charset="0"/>
              <a:cs typeface="Arial" pitchFamily="34" charset="0"/>
            </a:endParaRPr>
          </a:p>
          <a:p>
            <a:pPr algn="just" eaLnBrk="1" hangingPunct="1">
              <a:buNone/>
              <a:defRPr/>
            </a:pPr>
            <a:endParaRPr lang="ro-RO" sz="2400" dirty="0" smtClean="0">
              <a:solidFill>
                <a:schemeClr val="bg2">
                  <a:lumMod val="25000"/>
                </a:schemeClr>
              </a:solidFill>
              <a:latin typeface="Arial" pitchFamily="34" charset="0"/>
              <a:cs typeface="Arial" pitchFamily="34" charset="0"/>
            </a:endParaRPr>
          </a:p>
          <a:p>
            <a:pPr eaLnBrk="1" hangingPunct="1">
              <a:defRPr/>
            </a:pPr>
            <a:endParaRPr lang="ro-RO" sz="2400" dirty="0" smtClean="0">
              <a:solidFill>
                <a:schemeClr val="tx1"/>
              </a:solidFill>
              <a:latin typeface="Arial" panose="020B0604020202020204" pitchFamily="34" charset="0"/>
              <a:cs typeface="Arial" panose="020B0604020202020204" pitchFamily="34" charset="0"/>
            </a:endParaRPr>
          </a:p>
        </p:txBody>
      </p:sp>
      <p:pic>
        <p:nvPicPr>
          <p:cNvPr id="5" name="Picture 4" descr="https://encrypted-tbn1.gstatic.com/images?q=tbn:ANd9GcTc7pN_rrhOwWSkqNnO1FKBx9CJqVeU8T6MrmRg7ZUTm2aJbZRxEQ">
            <a:hlinkClick r:id="rId3"/>
          </p:cNvPr>
          <p:cNvPicPr/>
          <p:nvPr/>
        </p:nvPicPr>
        <p:blipFill>
          <a:blip r:embed="rId4" cstate="print">
            <a:extLst>
              <a:ext uri="{28A0092B-C50C-407E-A947-70E740481C1C}"/>
            </a:extLst>
          </a:blip>
          <a:srcRect/>
          <a:stretch>
            <a:fillRect/>
          </a:stretch>
        </p:blipFill>
        <p:spPr bwMode="auto">
          <a:xfrm>
            <a:off x="6516216" y="0"/>
            <a:ext cx="2470150" cy="184213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304800" y="457200"/>
            <a:ext cx="8686800" cy="595536"/>
          </a:xfrm>
        </p:spPr>
        <p:txBody>
          <a:bodyPr>
            <a:normAutofit/>
          </a:bodyPr>
          <a:lstStyle/>
          <a:p>
            <a:r>
              <a:rPr lang="ro-RO" sz="2800" b="1" dirty="0" smtClean="0">
                <a:solidFill>
                  <a:schemeClr val="bg2">
                    <a:lumMod val="25000"/>
                  </a:schemeClr>
                </a:solidFill>
                <a:effectLst/>
                <a:latin typeface="Arial" panose="020B0604020202020204" pitchFamily="34" charset="0"/>
                <a:cs typeface="Arial" panose="020B0604020202020204" pitchFamily="34" charset="0"/>
              </a:rPr>
              <a:t>Prezentarea situației de comunicare</a:t>
            </a:r>
            <a:endParaRPr lang="ro-RO" sz="2800" dirty="0"/>
          </a:p>
        </p:txBody>
      </p:sp>
      <p:pic>
        <p:nvPicPr>
          <p:cNvPr id="5" name="Substituent conținut 4"/>
          <p:cNvPicPr>
            <a:picLocks noGrp="1"/>
          </p:cNvPicPr>
          <p:nvPr>
            <p:ph idx="1"/>
          </p:nvPr>
        </p:nvPicPr>
        <p:blipFill>
          <a:blip r:embed="rId2" cstate="print"/>
          <a:srcRect/>
          <a:stretch>
            <a:fillRect/>
          </a:stretch>
        </p:blipFill>
        <p:spPr bwMode="auto">
          <a:xfrm>
            <a:off x="755576" y="1052736"/>
            <a:ext cx="3600400" cy="2808312"/>
          </a:xfrm>
          <a:prstGeom prst="rect">
            <a:avLst/>
          </a:prstGeom>
          <a:noFill/>
          <a:ln w="9525">
            <a:noFill/>
            <a:miter lim="800000"/>
            <a:headEnd/>
            <a:tailEnd/>
          </a:ln>
        </p:spPr>
      </p:pic>
      <p:pic>
        <p:nvPicPr>
          <p:cNvPr id="6" name="Imagine 5"/>
          <p:cNvPicPr/>
          <p:nvPr/>
        </p:nvPicPr>
        <p:blipFill>
          <a:blip r:embed="rId3" cstate="print"/>
          <a:srcRect/>
          <a:stretch>
            <a:fillRect/>
          </a:stretch>
        </p:blipFill>
        <p:spPr bwMode="auto">
          <a:xfrm>
            <a:off x="5004048" y="1052736"/>
            <a:ext cx="3816424" cy="2791197"/>
          </a:xfrm>
          <a:prstGeom prst="rect">
            <a:avLst/>
          </a:prstGeom>
          <a:noFill/>
          <a:ln w="9525">
            <a:noFill/>
            <a:miter lim="800000"/>
            <a:headEnd/>
            <a:tailEnd/>
          </a:ln>
        </p:spPr>
      </p:pic>
      <p:pic>
        <p:nvPicPr>
          <p:cNvPr id="7" name="Imagine 6"/>
          <p:cNvPicPr/>
          <p:nvPr/>
        </p:nvPicPr>
        <p:blipFill>
          <a:blip r:embed="rId4" cstate="print"/>
          <a:srcRect/>
          <a:stretch>
            <a:fillRect/>
          </a:stretch>
        </p:blipFill>
        <p:spPr bwMode="auto">
          <a:xfrm>
            <a:off x="755576" y="4005064"/>
            <a:ext cx="3600400" cy="2664296"/>
          </a:xfrm>
          <a:prstGeom prst="rect">
            <a:avLst/>
          </a:prstGeom>
          <a:noFill/>
          <a:ln w="9525">
            <a:noFill/>
            <a:miter lim="800000"/>
            <a:headEnd/>
            <a:tailEnd/>
          </a:ln>
        </p:spPr>
      </p:pic>
      <p:pic>
        <p:nvPicPr>
          <p:cNvPr id="8" name="Imagine 7"/>
          <p:cNvPicPr/>
          <p:nvPr/>
        </p:nvPicPr>
        <p:blipFill>
          <a:blip r:embed="rId5" cstate="print"/>
          <a:srcRect/>
          <a:stretch>
            <a:fillRect/>
          </a:stretch>
        </p:blipFill>
        <p:spPr bwMode="auto">
          <a:xfrm>
            <a:off x="5004048" y="3933056"/>
            <a:ext cx="3816424" cy="27363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jectOverviewPresentation">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F3D43B"/>
      </a:hlink>
      <a:folHlink>
        <a:srgbClr val="969696"/>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perspectiveFront" fov="60000">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FAF3E8"/>
      </a:lt2>
      <a:accent1>
        <a:srgbClr val="5C83B4"/>
      </a:accent1>
      <a:accent2>
        <a:srgbClr val="C0504D"/>
      </a:accent2>
      <a:accent3>
        <a:srgbClr val="9DBB61"/>
      </a:accent3>
      <a:accent4>
        <a:srgbClr val="8066A0"/>
      </a:accent4>
      <a:accent5>
        <a:srgbClr val="4BACC6"/>
      </a:accent5>
      <a:accent6>
        <a:srgbClr val="F59D5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JhengHei"/>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majorFont>
      <a:minorFont>
        <a:latin typeface="Calibri"/>
        <a:ea typeface=""/>
        <a:cs typeface=""/>
        <a:font script="Grek" typeface=""/>
        <a:font script="Cyrl" typeface=""/>
        <a:font script="Jpan" typeface="ＭＳ Ｐゴシック"/>
        <a:font script="Hang" typeface="맑은 고딕"/>
        <a:font script="Hans" typeface="宋体"/>
        <a:font script="Hant" typeface="PMingLiu"/>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minorFont>
    </a:fontScheme>
    <a:fmtScheme name="Office">
      <a:fillStyleLst>
        <a:solidFill>
          <a:schemeClr val="phClr">
            <a:tint val="100000"/>
            <a:shade val="100000"/>
            <a:satMod val="100000"/>
          </a:schemeClr>
        </a:solidFill>
        <a:gradFill rotWithShape="1">
          <a:gsLst>
            <a:gs pos="0">
              <a:schemeClr val="phClr">
                <a:tint val="65000"/>
                <a:shade val="100000"/>
                <a:satMod val="133000"/>
              </a:schemeClr>
            </a:gs>
            <a:gs pos="15000">
              <a:schemeClr val="phClr">
                <a:tint val="50000"/>
                <a:shade val="100000"/>
                <a:satMod val="140000"/>
              </a:schemeClr>
            </a:gs>
            <a:gs pos="100000">
              <a:schemeClr val="phClr">
                <a:tint val="10000"/>
                <a:shade val="100000"/>
                <a:satMod val="135000"/>
              </a:schemeClr>
            </a:gs>
          </a:gsLst>
          <a:lin ang="16200000" scaled="1"/>
        </a:gradFill>
        <a:gradFill rotWithShape="1">
          <a:gsLst>
            <a:gs pos="0">
              <a:schemeClr val="phClr">
                <a:tint val="100000"/>
                <a:shade val="75000"/>
                <a:satMod val="160000"/>
              </a:schemeClr>
            </a:gs>
            <a:gs pos="62000">
              <a:schemeClr val="phClr">
                <a:tint val="100000"/>
                <a:shade val="100000"/>
                <a:satMod val="125000"/>
              </a:schemeClr>
            </a:gs>
            <a:gs pos="100000">
              <a:schemeClr val="phClr">
                <a:tint val="80000"/>
                <a:shade val="100000"/>
                <a:satMod val="140000"/>
              </a:schemeClr>
            </a:gs>
          </a:gsLst>
          <a:lin ang="16200000" scaled="1"/>
        </a:gradFill>
      </a:fillStyleLst>
      <a:lnStyleLst>
        <a:ln w="12700">
          <a:solidFill>
            <a:schemeClr val="phClr"/>
          </a:solidFill>
          <a:prstDash val="solid"/>
        </a:ln>
        <a:ln w="25400">
          <a:solidFill>
            <a:schemeClr val="phClr"/>
          </a:solidFill>
          <a:prstDash val="solid"/>
        </a:ln>
        <a:ln w="38100">
          <a:solidFill>
            <a:schemeClr val="phClr"/>
          </a:solidFill>
          <a:prstDash val="solid"/>
        </a:ln>
      </a:lnStyleLst>
      <a:effectStyleLst>
        <a:effectStyle>
          <a:effectLst>
            <a:outerShdw blurRad="50800" dist="25400" dir="5400000">
              <a:srgbClr val="000000">
                <a:alpha val="43137"/>
              </a:srgbClr>
            </a:outerShdw>
          </a:effectLst>
        </a:effectStyle>
        <a:effectStyle>
          <a:effectLst>
            <a:outerShdw blurRad="50800" dist="38100" dir="5400000">
              <a:srgbClr val="000000">
                <a:alpha val="61176"/>
              </a:srgbClr>
            </a:outerShdw>
          </a:effectLst>
          <a:scene3d>
            <a:camera prst="orthographicFront" fov="0">
              <a:rot lat="0" lon="0" rev="0"/>
            </a:camera>
            <a:lightRig rig="contrasting" dir="t">
              <a:rot lat="0" lon="0" rev="16500000"/>
            </a:lightRig>
          </a:scene3d>
          <a:sp3d contourW="12700" prstMaterial="powder">
            <a:bevelT h="50800"/>
            <a:contourClr>
              <a:schemeClr val="phClr">
                <a:tint val="100000"/>
                <a:shade val="100000"/>
                <a:satMod val="100000"/>
              </a:schemeClr>
            </a:contourClr>
          </a:sp3d>
        </a:effectStyle>
        <a:effectStyle>
          <a:effectLst>
            <a:reflection blurRad="12700" stA="25000" endPos="28000" dist="38100" dir="5400000" sy="-100000" rotWithShape="0"/>
          </a:effectLst>
          <a:scene3d>
            <a:camera prst="orthographicFront" fov="0">
              <a:rot lat="0" lon="0" rev="0"/>
            </a:camera>
            <a:lightRig rig="threePt" dir="t">
              <a:rot lat="0" lon="0" rev="0"/>
            </a:lightRig>
          </a:scene3d>
          <a:sp3d>
            <a:bevelT w="139700" h="38100"/>
            <a:contourClr>
              <a:schemeClr val="phClr">
                <a:tint val="100000"/>
                <a:shade val="100000"/>
                <a:satMod val="100000"/>
              </a:schemeClr>
            </a:contourClr>
          </a:sp3d>
        </a:effectStyle>
      </a:effectStyleLst>
      <a:bgFillStyleLst>
        <a:solidFill>
          <a:schemeClr val="phClr">
            <a:tint val="100000"/>
            <a:shade val="100000"/>
            <a:satMod val="100000"/>
          </a:schemeClr>
        </a:solidFill>
        <a:gradFill rotWithShape="1">
          <a:gsLst>
            <a:gs pos="0">
              <a:schemeClr val="phClr">
                <a:shade val="50000"/>
                <a:satMod val="145000"/>
              </a:schemeClr>
            </a:gs>
            <a:gs pos="40000">
              <a:schemeClr val="phClr">
                <a:shade val="70000"/>
                <a:satMod val="145000"/>
              </a:schemeClr>
            </a:gs>
            <a:gs pos="100000">
              <a:schemeClr val="phClr">
                <a:tint val="85000"/>
                <a:satMod val="15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FAF3E8"/>
      </a:lt2>
      <a:accent1>
        <a:srgbClr val="5C83B4"/>
      </a:accent1>
      <a:accent2>
        <a:srgbClr val="C0504D"/>
      </a:accent2>
      <a:accent3>
        <a:srgbClr val="9DBB61"/>
      </a:accent3>
      <a:accent4>
        <a:srgbClr val="8066A0"/>
      </a:accent4>
      <a:accent5>
        <a:srgbClr val="4BACC6"/>
      </a:accent5>
      <a:accent6>
        <a:srgbClr val="F59D5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JhengHei"/>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majorFont>
      <a:minorFont>
        <a:latin typeface="Calibri"/>
        <a:ea typeface=""/>
        <a:cs typeface=""/>
        <a:font script="Grek" typeface=""/>
        <a:font script="Cyrl" typeface=""/>
        <a:font script="Jpan" typeface="ＭＳ Ｐゴシック"/>
        <a:font script="Hang" typeface="맑은 고딕"/>
        <a:font script="Hans" typeface="宋体"/>
        <a:font script="Hant" typeface="PMingLiu"/>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minorFont>
    </a:fontScheme>
    <a:fmtScheme name="Office">
      <a:fillStyleLst>
        <a:solidFill>
          <a:schemeClr val="phClr">
            <a:tint val="100000"/>
            <a:shade val="100000"/>
            <a:satMod val="100000"/>
          </a:schemeClr>
        </a:solidFill>
        <a:gradFill rotWithShape="1">
          <a:gsLst>
            <a:gs pos="0">
              <a:schemeClr val="phClr">
                <a:tint val="65000"/>
                <a:shade val="100000"/>
                <a:satMod val="133000"/>
              </a:schemeClr>
            </a:gs>
            <a:gs pos="15000">
              <a:schemeClr val="phClr">
                <a:tint val="50000"/>
                <a:shade val="100000"/>
                <a:satMod val="140000"/>
              </a:schemeClr>
            </a:gs>
            <a:gs pos="100000">
              <a:schemeClr val="phClr">
                <a:tint val="10000"/>
                <a:shade val="100000"/>
                <a:satMod val="135000"/>
              </a:schemeClr>
            </a:gs>
          </a:gsLst>
          <a:lin ang="16200000" scaled="1"/>
        </a:gradFill>
        <a:gradFill rotWithShape="1">
          <a:gsLst>
            <a:gs pos="0">
              <a:schemeClr val="phClr">
                <a:tint val="100000"/>
                <a:shade val="75000"/>
                <a:satMod val="160000"/>
              </a:schemeClr>
            </a:gs>
            <a:gs pos="62000">
              <a:schemeClr val="phClr">
                <a:tint val="100000"/>
                <a:shade val="100000"/>
                <a:satMod val="125000"/>
              </a:schemeClr>
            </a:gs>
            <a:gs pos="100000">
              <a:schemeClr val="phClr">
                <a:tint val="80000"/>
                <a:shade val="100000"/>
                <a:satMod val="140000"/>
              </a:schemeClr>
            </a:gs>
          </a:gsLst>
          <a:lin ang="16200000" scaled="1"/>
        </a:gradFill>
      </a:fillStyleLst>
      <a:lnStyleLst>
        <a:ln w="12700">
          <a:solidFill>
            <a:schemeClr val="phClr"/>
          </a:solidFill>
          <a:prstDash val="solid"/>
        </a:ln>
        <a:ln w="25400">
          <a:solidFill>
            <a:schemeClr val="phClr"/>
          </a:solidFill>
          <a:prstDash val="solid"/>
        </a:ln>
        <a:ln w="38100">
          <a:solidFill>
            <a:schemeClr val="phClr"/>
          </a:solidFill>
          <a:prstDash val="solid"/>
        </a:ln>
      </a:lnStyleLst>
      <a:effectStyleLst>
        <a:effectStyle>
          <a:effectLst>
            <a:outerShdw blurRad="50800" dist="25400" dir="5400000">
              <a:srgbClr val="000000">
                <a:alpha val="43137"/>
              </a:srgbClr>
            </a:outerShdw>
          </a:effectLst>
        </a:effectStyle>
        <a:effectStyle>
          <a:effectLst>
            <a:outerShdw blurRad="50800" dist="38100" dir="5400000">
              <a:srgbClr val="000000">
                <a:alpha val="61176"/>
              </a:srgbClr>
            </a:outerShdw>
          </a:effectLst>
          <a:scene3d>
            <a:camera prst="orthographicFront" fov="0">
              <a:rot lat="0" lon="0" rev="0"/>
            </a:camera>
            <a:lightRig rig="contrasting" dir="t">
              <a:rot lat="0" lon="0" rev="16500000"/>
            </a:lightRig>
          </a:scene3d>
          <a:sp3d contourW="12700" prstMaterial="powder">
            <a:bevelT h="50800"/>
            <a:contourClr>
              <a:schemeClr val="phClr">
                <a:tint val="100000"/>
                <a:shade val="100000"/>
                <a:satMod val="100000"/>
              </a:schemeClr>
            </a:contourClr>
          </a:sp3d>
        </a:effectStyle>
        <a:effectStyle>
          <a:effectLst>
            <a:reflection blurRad="12700" stA="25000" endPos="28000" dist="38100" dir="5400000" sy="-100000" rotWithShape="0"/>
          </a:effectLst>
          <a:scene3d>
            <a:camera prst="orthographicFront" fov="0">
              <a:rot lat="0" lon="0" rev="0"/>
            </a:camera>
            <a:lightRig rig="threePt" dir="t">
              <a:rot lat="0" lon="0" rev="0"/>
            </a:lightRig>
          </a:scene3d>
          <a:sp3d>
            <a:bevelT w="139700" h="38100"/>
            <a:contourClr>
              <a:schemeClr val="phClr">
                <a:tint val="100000"/>
                <a:shade val="100000"/>
                <a:satMod val="100000"/>
              </a:schemeClr>
            </a:contourClr>
          </a:sp3d>
        </a:effectStyle>
      </a:effectStyleLst>
      <a:bgFillStyleLst>
        <a:solidFill>
          <a:schemeClr val="phClr">
            <a:tint val="100000"/>
            <a:shade val="100000"/>
            <a:satMod val="100000"/>
          </a:schemeClr>
        </a:solidFill>
        <a:gradFill rotWithShape="1">
          <a:gsLst>
            <a:gs pos="0">
              <a:schemeClr val="phClr">
                <a:shade val="50000"/>
                <a:satMod val="145000"/>
              </a:schemeClr>
            </a:gs>
            <a:gs pos="40000">
              <a:schemeClr val="phClr">
                <a:shade val="70000"/>
                <a:satMod val="145000"/>
              </a:schemeClr>
            </a:gs>
            <a:gs pos="100000">
              <a:schemeClr val="phClr">
                <a:tint val="85000"/>
                <a:satMod val="15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B2ED6283-96A9-41C1-B425-F2D01841B0B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ProjectOverviewPresentation</Template>
  <TotalTime>0</TotalTime>
  <Words>513</Words>
  <Application>Microsoft Office PowerPoint</Application>
  <PresentationFormat>Expunere pe ecran (4:3)</PresentationFormat>
  <Paragraphs>130</Paragraphs>
  <Slides>20</Slides>
  <Notes>10</Notes>
  <HiddenSlides>0</HiddenSlides>
  <MMClips>0</MMClips>
  <ScaleCrop>false</ScaleCrop>
  <HeadingPairs>
    <vt:vector size="4" baseType="variant">
      <vt:variant>
        <vt:lpstr>Temă</vt:lpstr>
      </vt:variant>
      <vt:variant>
        <vt:i4>1</vt:i4>
      </vt:variant>
      <vt:variant>
        <vt:lpstr>Titluri diapozitive</vt:lpstr>
      </vt:variant>
      <vt:variant>
        <vt:i4>20</vt:i4>
      </vt:variant>
    </vt:vector>
  </HeadingPairs>
  <TitlesOfParts>
    <vt:vector size="21" baseType="lpstr">
      <vt:lpstr>ProjectOverviewPresentation</vt:lpstr>
      <vt:lpstr>Prof. Elly Neagu, C.N. „Nicolae Titulescu”, Craiova  </vt:lpstr>
      <vt:lpstr>Rolul C.D.Ş.  </vt:lpstr>
      <vt:lpstr>Rolul C.D.Ş. - Informaţie – Comunicare - Internet</vt:lpstr>
      <vt:lpstr>Rolul C.D.Ş. - Informaţie – Comunicare - Internet</vt:lpstr>
      <vt:lpstr>Rolul C.D.Ş. - Informaţie – Comunicare - Internet</vt:lpstr>
      <vt:lpstr>Rolul C.D.Ş. - Informaţie – Comunicare - Internet</vt:lpstr>
      <vt:lpstr>Rolul C.D.Ş. - Informaţie – Comunicare - Internet</vt:lpstr>
      <vt:lpstr> Prezentarea situației de comunicare </vt:lpstr>
      <vt:lpstr>Prezentarea situației de comunicare</vt:lpstr>
      <vt:lpstr>Prezentarea situației de comunicare </vt:lpstr>
      <vt:lpstr>Analiza situației de comunicare </vt:lpstr>
      <vt:lpstr>Analiza situației de comunicare </vt:lpstr>
      <vt:lpstr>Analiza situației de comunicare </vt:lpstr>
      <vt:lpstr>ObiectivE</vt:lpstr>
      <vt:lpstr>DIRECȚII DE ACȚIUNE:</vt:lpstr>
      <vt:lpstr>Soluții privitore la modul  de abordare  A Power Point: </vt:lpstr>
      <vt:lpstr> Soluții privitore la modul de comunicare: Înaintea  prezentării ar fi necesară o scurtă introspecție:  </vt:lpstr>
      <vt:lpstr>Soluții privitore la modul de comunicare: </vt:lpstr>
      <vt:lpstr>DificultĂȚI ÎntâMPINATE:</vt:lpstr>
      <vt:lpstr>REZULTATE OBȚINUTE: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2013-11-15T08:09:14Z</dcterms:created>
  <dcterms:modified xsi:type="dcterms:W3CDTF">2015-02-24T09:56:57Z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TC100851999990</vt:lpwstr>
  </property>
</Properties>
</file>